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3"/>
  </p:notesMasterIdLst>
  <p:sldIdLst>
    <p:sldId id="256" r:id="rId5"/>
    <p:sldId id="300" r:id="rId6"/>
    <p:sldId id="306" r:id="rId7"/>
    <p:sldId id="343" r:id="rId8"/>
    <p:sldId id="301" r:id="rId9"/>
    <p:sldId id="307" r:id="rId10"/>
    <p:sldId id="303" r:id="rId11"/>
    <p:sldId id="341" r:id="rId12"/>
    <p:sldId id="342" r:id="rId13"/>
    <p:sldId id="275" r:id="rId14"/>
    <p:sldId id="309" r:id="rId15"/>
    <p:sldId id="312" r:id="rId16"/>
    <p:sldId id="330" r:id="rId17"/>
    <p:sldId id="344" r:id="rId18"/>
    <p:sldId id="345" r:id="rId19"/>
    <p:sldId id="305" r:id="rId20"/>
    <p:sldId id="321"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160"/>
    <a:srgbClr val="F4EAD8"/>
    <a:srgbClr val="F9E4B6"/>
    <a:srgbClr val="FCEBEA"/>
    <a:srgbClr val="F9E3B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2" autoAdjust="0"/>
    <p:restoredTop sz="94627" autoAdjust="0"/>
  </p:normalViewPr>
  <p:slideViewPr>
    <p:cSldViewPr snapToGrid="0">
      <p:cViewPr varScale="1">
        <p:scale>
          <a:sx n="77" d="100"/>
          <a:sy n="77" d="100"/>
        </p:scale>
        <p:origin x="192" y="424"/>
      </p:cViewPr>
      <p:guideLst/>
    </p:cSldViewPr>
  </p:slid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raa Saied" userId="0572d9a304bec85f" providerId="Windows Live" clId="Web-{210E0C97-ACFA-286A-7C29-778E631255B0}"/>
    <pc:docChg chg="addSld modSld">
      <pc:chgData name="Esraa Saied" userId="0572d9a304bec85f" providerId="Windows Live" clId="Web-{210E0C97-ACFA-286A-7C29-778E631255B0}" dt="2025-04-08T20:37:55.902" v="292" actId="1076"/>
      <pc:docMkLst>
        <pc:docMk/>
      </pc:docMkLst>
      <pc:sldChg chg="addSp delSp modSp new">
        <pc:chgData name="Esraa Saied" userId="0572d9a304bec85f" providerId="Windows Live" clId="Web-{210E0C97-ACFA-286A-7C29-778E631255B0}" dt="2025-04-08T20:37:55.902" v="292" actId="1076"/>
        <pc:sldMkLst>
          <pc:docMk/>
          <pc:sldMk cId="741788274" sldId="325"/>
        </pc:sldMkLst>
        <pc:spChg chg="mod">
          <ac:chgData name="Esraa Saied" userId="0572d9a304bec85f" providerId="Windows Live" clId="Web-{210E0C97-ACFA-286A-7C29-778E631255B0}" dt="2025-04-08T20:14:03.934" v="93"/>
          <ac:spMkLst>
            <pc:docMk/>
            <pc:sldMk cId="741788274" sldId="325"/>
            <ac:spMk id="2" creationId="{7C861065-5971-5AB5-1919-714537B95335}"/>
          </ac:spMkLst>
        </pc:spChg>
        <pc:spChg chg="mod">
          <ac:chgData name="Esraa Saied" userId="0572d9a304bec85f" providerId="Windows Live" clId="Web-{210E0C97-ACFA-286A-7C29-778E631255B0}" dt="2025-04-08T20:24:02.484" v="167" actId="1076"/>
          <ac:spMkLst>
            <pc:docMk/>
            <pc:sldMk cId="741788274" sldId="325"/>
            <ac:spMk id="3" creationId="{927DBA99-293E-8D91-1F9A-74332D76E48F}"/>
          </ac:spMkLst>
        </pc:spChg>
        <pc:spChg chg="mod">
          <ac:chgData name="Esraa Saied" userId="0572d9a304bec85f" providerId="Windows Live" clId="Web-{210E0C97-ACFA-286A-7C29-778E631255B0}" dt="2025-04-08T20:37:45.136" v="290" actId="20577"/>
          <ac:spMkLst>
            <pc:docMk/>
            <pc:sldMk cId="741788274" sldId="325"/>
            <ac:spMk id="4" creationId="{A312600F-4420-E7DA-B0AE-251BADCC6DA0}"/>
          </ac:spMkLst>
        </pc:spChg>
        <pc:spChg chg="mod">
          <ac:chgData name="Esraa Saied" userId="0572d9a304bec85f" providerId="Windows Live" clId="Web-{210E0C97-ACFA-286A-7C29-778E631255B0}" dt="2025-04-08T20:13:24.604" v="86" actId="1076"/>
          <ac:spMkLst>
            <pc:docMk/>
            <pc:sldMk cId="741788274" sldId="325"/>
            <ac:spMk id="5" creationId="{2F7AAB24-D7B4-8524-CE9B-4B68416D9ABC}"/>
          </ac:spMkLst>
        </pc:spChg>
        <pc:spChg chg="mod">
          <ac:chgData name="Esraa Saied" userId="0572d9a304bec85f" providerId="Windows Live" clId="Web-{210E0C97-ACFA-286A-7C29-778E631255B0}" dt="2025-04-08T20:37:52.511" v="291" actId="1076"/>
          <ac:spMkLst>
            <pc:docMk/>
            <pc:sldMk cId="741788274" sldId="325"/>
            <ac:spMk id="6" creationId="{CF9B8CAC-48D8-DC41-4A39-45664FD328B1}"/>
          </ac:spMkLst>
        </pc:spChg>
        <pc:spChg chg="mod">
          <ac:chgData name="Esraa Saied" userId="0572d9a304bec85f" providerId="Windows Live" clId="Web-{210E0C97-ACFA-286A-7C29-778E631255B0}" dt="2025-04-08T20:13:30.229" v="87" actId="1076"/>
          <ac:spMkLst>
            <pc:docMk/>
            <pc:sldMk cId="741788274" sldId="325"/>
            <ac:spMk id="7" creationId="{16B4762F-5F3B-6117-984D-F174B92E0792}"/>
          </ac:spMkLst>
        </pc:spChg>
        <pc:spChg chg="mod">
          <ac:chgData name="Esraa Saied" userId="0572d9a304bec85f" providerId="Windows Live" clId="Web-{210E0C97-ACFA-286A-7C29-778E631255B0}" dt="2025-04-08T20:37:55.902" v="292" actId="1076"/>
          <ac:spMkLst>
            <pc:docMk/>
            <pc:sldMk cId="741788274" sldId="325"/>
            <ac:spMk id="8" creationId="{EDE38FEC-8BED-2B0F-1268-36F947B71A25}"/>
          </ac:spMkLst>
        </pc:spChg>
        <pc:spChg chg="del">
          <ac:chgData name="Esraa Saied" userId="0572d9a304bec85f" providerId="Windows Live" clId="Web-{210E0C97-ACFA-286A-7C29-778E631255B0}" dt="2025-04-08T20:10:40.177" v="60"/>
          <ac:spMkLst>
            <pc:docMk/>
            <pc:sldMk cId="741788274" sldId="325"/>
            <ac:spMk id="9" creationId="{E67CFC26-68A1-1597-15A2-B13829408F29}"/>
          </ac:spMkLst>
        </pc:spChg>
        <pc:spChg chg="add mod">
          <ac:chgData name="Esraa Saied" userId="0572d9a304bec85f" providerId="Windows Live" clId="Web-{210E0C97-ACFA-286A-7C29-778E631255B0}" dt="2025-04-08T20:36:47.228" v="278" actId="1076"/>
          <ac:spMkLst>
            <pc:docMk/>
            <pc:sldMk cId="741788274" sldId="325"/>
            <ac:spMk id="11" creationId="{9253A152-E369-A4D4-2F5B-45B5016FE431}"/>
          </ac:spMkLst>
        </pc:spChg>
        <pc:spChg chg="add mod">
          <ac:chgData name="Esraa Saied" userId="0572d9a304bec85f" providerId="Windows Live" clId="Web-{210E0C97-ACFA-286A-7C29-778E631255B0}" dt="2025-04-08T20:37:02.353" v="283" actId="1076"/>
          <ac:spMkLst>
            <pc:docMk/>
            <pc:sldMk cId="741788274" sldId="325"/>
            <ac:spMk id="12" creationId="{2E793943-8E44-B195-F57B-F22E23A34342}"/>
          </ac:spMkLst>
        </pc:spChg>
        <pc:spChg chg="add mod">
          <ac:chgData name="Esraa Saied" userId="0572d9a304bec85f" providerId="Windows Live" clId="Web-{210E0C97-ACFA-286A-7C29-778E631255B0}" dt="2025-04-08T20:37:16.948" v="286" actId="1076"/>
          <ac:spMkLst>
            <pc:docMk/>
            <pc:sldMk cId="741788274" sldId="325"/>
            <ac:spMk id="13" creationId="{5190B89E-3938-B6FF-C96F-2F04878C977F}"/>
          </ac:spMkLst>
        </pc:spChg>
        <pc:spChg chg="add mod">
          <ac:chgData name="Esraa Saied" userId="0572d9a304bec85f" providerId="Windows Live" clId="Web-{210E0C97-ACFA-286A-7C29-778E631255B0}" dt="2025-04-08T20:24:37.767" v="171" actId="14100"/>
          <ac:spMkLst>
            <pc:docMk/>
            <pc:sldMk cId="741788274" sldId="325"/>
            <ac:spMk id="14" creationId="{878A9D1B-E190-0B68-9E6F-015353C54D79}"/>
          </ac:spMkLst>
        </pc:spChg>
        <pc:spChg chg="add mod">
          <ac:chgData name="Esraa Saied" userId="0572d9a304bec85f" providerId="Windows Live" clId="Web-{210E0C97-ACFA-286A-7C29-778E631255B0}" dt="2025-04-08T20:37:14.073" v="285" actId="1076"/>
          <ac:spMkLst>
            <pc:docMk/>
            <pc:sldMk cId="741788274" sldId="325"/>
            <ac:spMk id="15" creationId="{F66BBB52-AC75-6EE6-A1AB-AF37B4A2C939}"/>
          </ac:spMkLst>
        </pc:spChg>
        <pc:spChg chg="add mod">
          <ac:chgData name="Esraa Saied" userId="0572d9a304bec85f" providerId="Windows Live" clId="Web-{210E0C97-ACFA-286A-7C29-778E631255B0}" dt="2025-04-08T20:37:09.901" v="284" actId="1076"/>
          <ac:spMkLst>
            <pc:docMk/>
            <pc:sldMk cId="741788274" sldId="325"/>
            <ac:spMk id="16" creationId="{B6405357-3DAC-A777-634F-E600C9FB6B16}"/>
          </ac:spMkLst>
        </pc:spChg>
      </pc:sldChg>
      <pc:sldChg chg="addSp delSp modSp add replId">
        <pc:chgData name="Esraa Saied" userId="0572d9a304bec85f" providerId="Windows Live" clId="Web-{210E0C97-ACFA-286A-7C29-778E631255B0}" dt="2025-04-08T20:36:12.414" v="274" actId="1076"/>
        <pc:sldMkLst>
          <pc:docMk/>
          <pc:sldMk cId="1160186342" sldId="326"/>
        </pc:sldMkLst>
        <pc:spChg chg="mod">
          <ac:chgData name="Esraa Saied" userId="0572d9a304bec85f" providerId="Windows Live" clId="Web-{210E0C97-ACFA-286A-7C29-778E631255B0}" dt="2025-04-08T20:35:49.976" v="270" actId="1076"/>
          <ac:spMkLst>
            <pc:docMk/>
            <pc:sldMk cId="1160186342" sldId="326"/>
            <ac:spMk id="4" creationId="{FA6A61E4-6575-637B-7A3A-8B3E2D0B5E97}"/>
          </ac:spMkLst>
        </pc:spChg>
        <pc:spChg chg="mod">
          <ac:chgData name="Esraa Saied" userId="0572d9a304bec85f" providerId="Windows Live" clId="Web-{210E0C97-ACFA-286A-7C29-778E631255B0}" dt="2025-04-08T20:35:55.367" v="271" actId="1076"/>
          <ac:spMkLst>
            <pc:docMk/>
            <pc:sldMk cId="1160186342" sldId="326"/>
            <ac:spMk id="6" creationId="{1DED80DF-0A85-D28E-5743-7F3375181EF8}"/>
          </ac:spMkLst>
        </pc:spChg>
        <pc:spChg chg="mod">
          <ac:chgData name="Esraa Saied" userId="0572d9a304bec85f" providerId="Windows Live" clId="Web-{210E0C97-ACFA-286A-7C29-778E631255B0}" dt="2025-04-08T20:36:00.492" v="272" actId="1076"/>
          <ac:spMkLst>
            <pc:docMk/>
            <pc:sldMk cId="1160186342" sldId="326"/>
            <ac:spMk id="8" creationId="{69941B93-32AE-A459-D524-9936410FA8C6}"/>
          </ac:spMkLst>
        </pc:spChg>
        <pc:spChg chg="add del">
          <ac:chgData name="Esraa Saied" userId="0572d9a304bec85f" providerId="Windows Live" clId="Web-{210E0C97-ACFA-286A-7C29-778E631255B0}" dt="2025-04-08T20:33:47.972" v="252"/>
          <ac:spMkLst>
            <pc:docMk/>
            <pc:sldMk cId="1160186342" sldId="326"/>
            <ac:spMk id="9" creationId="{003878D0-F05C-ADCD-90B6-536CBA91D256}"/>
          </ac:spMkLst>
        </pc:spChg>
        <pc:spChg chg="mod">
          <ac:chgData name="Esraa Saied" userId="0572d9a304bec85f" providerId="Windows Live" clId="Web-{210E0C97-ACFA-286A-7C29-778E631255B0}" dt="2025-04-08T20:35:43.804" v="269" actId="1076"/>
          <ac:spMkLst>
            <pc:docMk/>
            <pc:sldMk cId="1160186342" sldId="326"/>
            <ac:spMk id="11" creationId="{F149E044-EFD7-65B7-5905-069DC00A91C6}"/>
          </ac:spMkLst>
        </pc:spChg>
        <pc:spChg chg="mod">
          <ac:chgData name="Esraa Saied" userId="0572d9a304bec85f" providerId="Windows Live" clId="Web-{210E0C97-ACFA-286A-7C29-778E631255B0}" dt="2025-04-08T20:36:08.039" v="273" actId="1076"/>
          <ac:spMkLst>
            <pc:docMk/>
            <pc:sldMk cId="1160186342" sldId="326"/>
            <ac:spMk id="12" creationId="{22CE3C0D-F500-816A-8478-354770DD9FCC}"/>
          </ac:spMkLst>
        </pc:spChg>
        <pc:spChg chg="del">
          <ac:chgData name="Esraa Saied" userId="0572d9a304bec85f" providerId="Windows Live" clId="Web-{210E0C97-ACFA-286A-7C29-778E631255B0}" dt="2025-04-08T20:32:30.376" v="240"/>
          <ac:spMkLst>
            <pc:docMk/>
            <pc:sldMk cId="1160186342" sldId="326"/>
            <ac:spMk id="13" creationId="{1D94001D-6ECD-B0E3-6F2A-1EB1115E1FDB}"/>
          </ac:spMkLst>
        </pc:spChg>
        <pc:spChg chg="del">
          <ac:chgData name="Esraa Saied" userId="0572d9a304bec85f" providerId="Windows Live" clId="Web-{210E0C97-ACFA-286A-7C29-778E631255B0}" dt="2025-04-08T20:33:39.237" v="248"/>
          <ac:spMkLst>
            <pc:docMk/>
            <pc:sldMk cId="1160186342" sldId="326"/>
            <ac:spMk id="15" creationId="{003878D0-F05C-ADCD-90B6-536CBA91D256}"/>
          </ac:spMkLst>
        </pc:spChg>
        <pc:spChg chg="mod">
          <ac:chgData name="Esraa Saied" userId="0572d9a304bec85f" providerId="Windows Live" clId="Web-{210E0C97-ACFA-286A-7C29-778E631255B0}" dt="2025-04-08T20:36:12.414" v="274" actId="1076"/>
          <ac:spMkLst>
            <pc:docMk/>
            <pc:sldMk cId="1160186342" sldId="326"/>
            <ac:spMk id="16" creationId="{8C3B92D6-F545-3EE8-6B3D-0E210AD35039}"/>
          </ac:spMkLst>
        </pc:spChg>
      </pc:sldChg>
    </pc:docChg>
  </pc:docChgLst>
  <pc:docChgLst>
    <pc:chgData name="Esraa Saied" userId="0572d9a304bec85f" providerId="Windows Live" clId="Web-{88D393CF-AC2D-A165-37F2-A85009CEE313}"/>
    <pc:docChg chg="addSld delSld modSld">
      <pc:chgData name="Esraa Saied" userId="0572d9a304bec85f" providerId="Windows Live" clId="Web-{88D393CF-AC2D-A165-37F2-A85009CEE313}" dt="2025-04-12T22:31:12.675" v="152" actId="20577"/>
      <pc:docMkLst>
        <pc:docMk/>
      </pc:docMkLst>
      <pc:sldChg chg="modSp">
        <pc:chgData name="Esraa Saied" userId="0572d9a304bec85f" providerId="Windows Live" clId="Web-{88D393CF-AC2D-A165-37F2-A85009CEE313}" dt="2025-04-12T22:30:45.190" v="148" actId="1076"/>
        <pc:sldMkLst>
          <pc:docMk/>
          <pc:sldMk cId="3263422996" sldId="275"/>
        </pc:sldMkLst>
        <pc:spChg chg="mod">
          <ac:chgData name="Esraa Saied" userId="0572d9a304bec85f" providerId="Windows Live" clId="Web-{88D393CF-AC2D-A165-37F2-A85009CEE313}" dt="2025-04-12T22:30:37.097" v="147" actId="20577"/>
          <ac:spMkLst>
            <pc:docMk/>
            <pc:sldMk cId="3263422996" sldId="275"/>
            <ac:spMk id="15" creationId="{7EB45422-40E6-CC67-58FE-C2A657C96C52}"/>
          </ac:spMkLst>
        </pc:spChg>
        <pc:picChg chg="mod">
          <ac:chgData name="Esraa Saied" userId="0572d9a304bec85f" providerId="Windows Live" clId="Web-{88D393CF-AC2D-A165-37F2-A85009CEE313}" dt="2025-04-12T22:30:45.190" v="148" actId="1076"/>
          <ac:picMkLst>
            <pc:docMk/>
            <pc:sldMk cId="3263422996" sldId="275"/>
            <ac:picMk id="14" creationId="{C137F403-3D6F-5F9B-9567-499CA46CB34C}"/>
          </ac:picMkLst>
        </pc:picChg>
      </pc:sldChg>
      <pc:sldChg chg="addSp delSp modSp">
        <pc:chgData name="Esraa Saied" userId="0572d9a304bec85f" providerId="Windows Live" clId="Web-{88D393CF-AC2D-A165-37F2-A85009CEE313}" dt="2025-04-12T22:28:03.768" v="104" actId="20577"/>
        <pc:sldMkLst>
          <pc:docMk/>
          <pc:sldMk cId="432042368" sldId="306"/>
        </pc:sldMkLst>
        <pc:spChg chg="mod">
          <ac:chgData name="Esraa Saied" userId="0572d9a304bec85f" providerId="Windows Live" clId="Web-{88D393CF-AC2D-A165-37F2-A85009CEE313}" dt="2025-04-12T22:26:13.049" v="80" actId="14100"/>
          <ac:spMkLst>
            <pc:docMk/>
            <pc:sldMk cId="432042368" sldId="306"/>
            <ac:spMk id="3" creationId="{FB91F0FE-7B5F-1A9D-C37A-BFAC35CEA94E}"/>
          </ac:spMkLst>
        </pc:spChg>
        <pc:spChg chg="add mod">
          <ac:chgData name="Esraa Saied" userId="0572d9a304bec85f" providerId="Windows Live" clId="Web-{88D393CF-AC2D-A165-37F2-A85009CEE313}" dt="2025-04-12T22:23:54.876" v="58"/>
          <ac:spMkLst>
            <pc:docMk/>
            <pc:sldMk cId="432042368" sldId="306"/>
            <ac:spMk id="4" creationId="{E3DA5820-F1FC-80EA-655D-254E390A5E24}"/>
          </ac:spMkLst>
        </pc:spChg>
        <pc:spChg chg="mod ord">
          <ac:chgData name="Esraa Saied" userId="0572d9a304bec85f" providerId="Windows Live" clId="Web-{88D393CF-AC2D-A165-37F2-A85009CEE313}" dt="2025-04-12T22:28:03.768" v="104" actId="20577"/>
          <ac:spMkLst>
            <pc:docMk/>
            <pc:sldMk cId="432042368" sldId="306"/>
            <ac:spMk id="15" creationId="{39D3CF0F-874F-A059-0A25-3844193250B7}"/>
          </ac:spMkLst>
        </pc:spChg>
        <pc:spChg chg="del">
          <ac:chgData name="Esraa Saied" userId="0572d9a304bec85f" providerId="Windows Live" clId="Web-{88D393CF-AC2D-A165-37F2-A85009CEE313}" dt="2025-04-12T22:22:12.530" v="45"/>
          <ac:spMkLst>
            <pc:docMk/>
            <pc:sldMk cId="432042368" sldId="306"/>
            <ac:spMk id="25" creationId="{A37948B9-D33D-2A97-DD18-8C7A40FF3D1B}"/>
          </ac:spMkLst>
        </pc:spChg>
        <pc:spChg chg="del">
          <ac:chgData name="Esraa Saied" userId="0572d9a304bec85f" providerId="Windows Live" clId="Web-{88D393CF-AC2D-A165-37F2-A85009CEE313}" dt="2025-04-12T22:22:12.530" v="45"/>
          <ac:spMkLst>
            <pc:docMk/>
            <pc:sldMk cId="432042368" sldId="306"/>
            <ac:spMk id="27" creationId="{67074BF6-7D72-80DA-3E87-A2989F785504}"/>
          </ac:spMkLst>
        </pc:spChg>
        <pc:spChg chg="del">
          <ac:chgData name="Esraa Saied" userId="0572d9a304bec85f" providerId="Windows Live" clId="Web-{88D393CF-AC2D-A165-37F2-A85009CEE313}" dt="2025-04-12T22:22:12.530" v="45"/>
          <ac:spMkLst>
            <pc:docMk/>
            <pc:sldMk cId="432042368" sldId="306"/>
            <ac:spMk id="43" creationId="{0F09804F-35C7-F77C-540F-2E24564B3DF0}"/>
          </ac:spMkLst>
        </pc:spChg>
        <pc:spChg chg="add del">
          <ac:chgData name="Esraa Saied" userId="0572d9a304bec85f" providerId="Windows Live" clId="Web-{88D393CF-AC2D-A165-37F2-A85009CEE313}" dt="2025-04-12T22:23:01.829" v="49"/>
          <ac:spMkLst>
            <pc:docMk/>
            <pc:sldMk cId="432042368" sldId="306"/>
            <ac:spMk id="54" creationId="{8FBA68A5-A7C7-4D91-AB95-6E0B6FFD8743}"/>
          </ac:spMkLst>
        </pc:spChg>
        <pc:spChg chg="add del">
          <ac:chgData name="Esraa Saied" userId="0572d9a304bec85f" providerId="Windows Live" clId="Web-{88D393CF-AC2D-A165-37F2-A85009CEE313}" dt="2025-04-12T22:23:01.829" v="49"/>
          <ac:spMkLst>
            <pc:docMk/>
            <pc:sldMk cId="432042368" sldId="306"/>
            <ac:spMk id="56" creationId="{DA4051E3-92B2-42FC-BB3D-372E4A614439}"/>
          </ac:spMkLst>
        </pc:spChg>
        <pc:spChg chg="add del">
          <ac:chgData name="Esraa Saied" userId="0572d9a304bec85f" providerId="Windows Live" clId="Web-{88D393CF-AC2D-A165-37F2-A85009CEE313}" dt="2025-04-12T22:23:01.829" v="49"/>
          <ac:spMkLst>
            <pc:docMk/>
            <pc:sldMk cId="432042368" sldId="306"/>
            <ac:spMk id="66" creationId="{870F1165-C2FC-4313-ADED-D8514C00E1EE}"/>
          </ac:spMkLst>
        </pc:spChg>
        <pc:spChg chg="add del">
          <ac:chgData name="Esraa Saied" userId="0572d9a304bec85f" providerId="Windows Live" clId="Web-{88D393CF-AC2D-A165-37F2-A85009CEE313}" dt="2025-04-12T22:23:01.829" v="49"/>
          <ac:spMkLst>
            <pc:docMk/>
            <pc:sldMk cId="432042368" sldId="306"/>
            <ac:spMk id="68" creationId="{3FD564DD-780E-4279-99FF-A16618E11908}"/>
          </ac:spMkLst>
        </pc:spChg>
        <pc:spChg chg="add del">
          <ac:chgData name="Esraa Saied" userId="0572d9a304bec85f" providerId="Windows Live" clId="Web-{88D393CF-AC2D-A165-37F2-A85009CEE313}" dt="2025-04-12T22:23:01.829" v="49"/>
          <ac:spMkLst>
            <pc:docMk/>
            <pc:sldMk cId="432042368" sldId="306"/>
            <ac:spMk id="72" creationId="{F5BB14C7-B6E4-427D-AEAC-7A18D089F922}"/>
          </ac:spMkLst>
        </pc:spChg>
        <pc:spChg chg="add del">
          <ac:chgData name="Esraa Saied" userId="0572d9a304bec85f" providerId="Windows Live" clId="Web-{88D393CF-AC2D-A165-37F2-A85009CEE313}" dt="2025-04-12T22:23:01.813" v="48"/>
          <ac:spMkLst>
            <pc:docMk/>
            <pc:sldMk cId="432042368" sldId="306"/>
            <ac:spMk id="83" creationId="{8FBA68A5-A7C7-4D91-AB95-6E0B6FFD8743}"/>
          </ac:spMkLst>
        </pc:spChg>
        <pc:spChg chg="add del">
          <ac:chgData name="Esraa Saied" userId="0572d9a304bec85f" providerId="Windows Live" clId="Web-{88D393CF-AC2D-A165-37F2-A85009CEE313}" dt="2025-04-12T22:23:01.813" v="48"/>
          <ac:spMkLst>
            <pc:docMk/>
            <pc:sldMk cId="432042368" sldId="306"/>
            <ac:spMk id="85" creationId="{DA4051E3-92B2-42FC-BB3D-372E4A614439}"/>
          </ac:spMkLst>
        </pc:spChg>
        <pc:spChg chg="add del">
          <ac:chgData name="Esraa Saied" userId="0572d9a304bec85f" providerId="Windows Live" clId="Web-{88D393CF-AC2D-A165-37F2-A85009CEE313}" dt="2025-04-12T22:23:01.813" v="48"/>
          <ac:spMkLst>
            <pc:docMk/>
            <pc:sldMk cId="432042368" sldId="306"/>
            <ac:spMk id="99" creationId="{F5BB14C7-B6E4-427D-AEAC-7A18D089F922}"/>
          </ac:spMkLst>
        </pc:spChg>
        <pc:spChg chg="del">
          <ac:chgData name="Esraa Saied" userId="0572d9a304bec85f" providerId="Windows Live" clId="Web-{88D393CF-AC2D-A165-37F2-A85009CEE313}" dt="2025-04-12T22:23:12.391" v="52"/>
          <ac:spMkLst>
            <pc:docMk/>
            <pc:sldMk cId="432042368" sldId="306"/>
            <ac:spMk id="109" creationId="{8FBA68A5-A7C7-4D91-AB95-6E0B6FFD8743}"/>
          </ac:spMkLst>
        </pc:spChg>
        <pc:spChg chg="add del">
          <ac:chgData name="Esraa Saied" userId="0572d9a304bec85f" providerId="Windows Live" clId="Web-{88D393CF-AC2D-A165-37F2-A85009CEE313}" dt="2025-04-12T22:23:12.391" v="52"/>
          <ac:spMkLst>
            <pc:docMk/>
            <pc:sldMk cId="432042368" sldId="306"/>
            <ac:spMk id="110" creationId="{DA4051E3-92B2-42FC-BB3D-372E4A614439}"/>
          </ac:spMkLst>
        </pc:spChg>
        <pc:spChg chg="add del">
          <ac:chgData name="Esraa Saied" userId="0572d9a304bec85f" providerId="Windows Live" clId="Web-{88D393CF-AC2D-A165-37F2-A85009CEE313}" dt="2025-04-12T22:23:12.391" v="52"/>
          <ac:spMkLst>
            <pc:docMk/>
            <pc:sldMk cId="432042368" sldId="306"/>
            <ac:spMk id="115" creationId="{3FD564DD-780E-4279-99FF-A16618E11908}"/>
          </ac:spMkLst>
        </pc:spChg>
        <pc:spChg chg="add del">
          <ac:chgData name="Esraa Saied" userId="0572d9a304bec85f" providerId="Windows Live" clId="Web-{88D393CF-AC2D-A165-37F2-A85009CEE313}" dt="2025-04-12T22:23:12.391" v="52"/>
          <ac:spMkLst>
            <pc:docMk/>
            <pc:sldMk cId="432042368" sldId="306"/>
            <ac:spMk id="117" creationId="{F5BB14C7-B6E4-427D-AEAC-7A18D089F922}"/>
          </ac:spMkLst>
        </pc:spChg>
        <pc:spChg chg="add del">
          <ac:chgData name="Esraa Saied" userId="0572d9a304bec85f" providerId="Windows Live" clId="Web-{88D393CF-AC2D-A165-37F2-A85009CEE313}" dt="2025-04-12T22:23:50.298" v="57"/>
          <ac:spMkLst>
            <pc:docMk/>
            <pc:sldMk cId="432042368" sldId="306"/>
            <ac:spMk id="125" creationId="{8FBA68A5-A7C7-4D91-AB95-6E0B6FFD8743}"/>
          </ac:spMkLst>
        </pc:spChg>
        <pc:spChg chg="add del">
          <ac:chgData name="Esraa Saied" userId="0572d9a304bec85f" providerId="Windows Live" clId="Web-{88D393CF-AC2D-A165-37F2-A85009CEE313}" dt="2025-04-12T22:23:50.298" v="57"/>
          <ac:spMkLst>
            <pc:docMk/>
            <pc:sldMk cId="432042368" sldId="306"/>
            <ac:spMk id="127" creationId="{DA4051E3-92B2-42FC-BB3D-372E4A614439}"/>
          </ac:spMkLst>
        </pc:spChg>
        <pc:spChg chg="add del">
          <ac:chgData name="Esraa Saied" userId="0572d9a304bec85f" providerId="Windows Live" clId="Web-{88D393CF-AC2D-A165-37F2-A85009CEE313}" dt="2025-04-12T22:23:50.298" v="57"/>
          <ac:spMkLst>
            <pc:docMk/>
            <pc:sldMk cId="432042368" sldId="306"/>
            <ac:spMk id="137" creationId="{870F1165-C2FC-4313-ADED-D8514C00E1EE}"/>
          </ac:spMkLst>
        </pc:spChg>
        <pc:spChg chg="del">
          <ac:chgData name="Esraa Saied" userId="0572d9a304bec85f" providerId="Windows Live" clId="Web-{88D393CF-AC2D-A165-37F2-A85009CEE313}" dt="2025-04-12T22:23:50.298" v="57"/>
          <ac:spMkLst>
            <pc:docMk/>
            <pc:sldMk cId="432042368" sldId="306"/>
            <ac:spMk id="139" creationId="{3FD564DD-780E-4279-99FF-A16618E11908}"/>
          </ac:spMkLst>
        </pc:spChg>
        <pc:spChg chg="add">
          <ac:chgData name="Esraa Saied" userId="0572d9a304bec85f" providerId="Windows Live" clId="Web-{88D393CF-AC2D-A165-37F2-A85009CEE313}" dt="2025-04-12T22:23:12.391" v="52"/>
          <ac:spMkLst>
            <pc:docMk/>
            <pc:sldMk cId="432042368" sldId="306"/>
            <ac:spMk id="143" creationId="{F5BB14C7-B6E4-427D-AEAC-7A18D089F922}"/>
          </ac:spMkLst>
        </pc:spChg>
        <pc:spChg chg="add">
          <ac:chgData name="Esraa Saied" userId="0572d9a304bec85f" providerId="Windows Live" clId="Web-{88D393CF-AC2D-A165-37F2-A85009CEE313}" dt="2025-04-12T22:23:50.298" v="57"/>
          <ac:spMkLst>
            <pc:docMk/>
            <pc:sldMk cId="432042368" sldId="306"/>
            <ac:spMk id="154" creationId="{8FBA68A5-A7C7-4D91-AB95-6E0B6FFD8743}"/>
          </ac:spMkLst>
        </pc:spChg>
        <pc:spChg chg="add">
          <ac:chgData name="Esraa Saied" userId="0572d9a304bec85f" providerId="Windows Live" clId="Web-{88D393CF-AC2D-A165-37F2-A85009CEE313}" dt="2025-04-12T22:23:50.298" v="57"/>
          <ac:spMkLst>
            <pc:docMk/>
            <pc:sldMk cId="432042368" sldId="306"/>
            <ac:spMk id="156" creationId="{DA4051E3-92B2-42FC-BB3D-372E4A614439}"/>
          </ac:spMkLst>
        </pc:spChg>
        <pc:spChg chg="add">
          <ac:chgData name="Esraa Saied" userId="0572d9a304bec85f" providerId="Windows Live" clId="Web-{88D393CF-AC2D-A165-37F2-A85009CEE313}" dt="2025-04-12T22:23:50.298" v="57"/>
          <ac:spMkLst>
            <pc:docMk/>
            <pc:sldMk cId="432042368" sldId="306"/>
            <ac:spMk id="166" creationId="{870F1165-C2FC-4313-ADED-D8514C00E1EE}"/>
          </ac:spMkLst>
        </pc:spChg>
        <pc:spChg chg="add">
          <ac:chgData name="Esraa Saied" userId="0572d9a304bec85f" providerId="Windows Live" clId="Web-{88D393CF-AC2D-A165-37F2-A85009CEE313}" dt="2025-04-12T22:23:50.298" v="57"/>
          <ac:spMkLst>
            <pc:docMk/>
            <pc:sldMk cId="432042368" sldId="306"/>
            <ac:spMk id="168" creationId="{3FD564DD-780E-4279-99FF-A16618E11908}"/>
          </ac:spMkLst>
        </pc:spChg>
        <pc:spChg chg="add">
          <ac:chgData name="Esraa Saied" userId="0572d9a304bec85f" providerId="Windows Live" clId="Web-{88D393CF-AC2D-A165-37F2-A85009CEE313}" dt="2025-04-12T22:23:50.298" v="57"/>
          <ac:spMkLst>
            <pc:docMk/>
            <pc:sldMk cId="432042368" sldId="306"/>
            <ac:spMk id="172" creationId="{F5BB14C7-B6E4-427D-AEAC-7A18D089F922}"/>
          </ac:spMkLst>
        </pc:spChg>
        <pc:picChg chg="del mod">
          <ac:chgData name="Esraa Saied" userId="0572d9a304bec85f" providerId="Windows Live" clId="Web-{88D393CF-AC2D-A165-37F2-A85009CEE313}" dt="2025-04-12T22:23:54.876" v="58"/>
          <ac:picMkLst>
            <pc:docMk/>
            <pc:sldMk cId="432042368" sldId="306"/>
            <ac:picMk id="6" creationId="{0EC2F800-3101-B4BA-E3FB-D3289B4BF884}"/>
          </ac:picMkLst>
        </pc:picChg>
        <pc:picChg chg="add mod">
          <ac:chgData name="Esraa Saied" userId="0572d9a304bec85f" providerId="Windows Live" clId="Web-{88D393CF-AC2D-A165-37F2-A85009CEE313}" dt="2025-04-12T22:24:53.892" v="69" actId="14100"/>
          <ac:picMkLst>
            <pc:docMk/>
            <pc:sldMk cId="432042368" sldId="306"/>
            <ac:picMk id="7" creationId="{A083C2D1-28AC-4888-9643-153E2025ECA5}"/>
          </ac:picMkLst>
        </pc:picChg>
      </pc:sldChg>
      <pc:sldChg chg="modSp">
        <pc:chgData name="Esraa Saied" userId="0572d9a304bec85f" providerId="Windows Live" clId="Web-{88D393CF-AC2D-A165-37F2-A85009CEE313}" dt="2025-04-12T22:31:12.675" v="152" actId="20577"/>
        <pc:sldMkLst>
          <pc:docMk/>
          <pc:sldMk cId="1160186342" sldId="326"/>
        </pc:sldMkLst>
        <pc:spChg chg="mod">
          <ac:chgData name="Esraa Saied" userId="0572d9a304bec85f" providerId="Windows Live" clId="Web-{88D393CF-AC2D-A165-37F2-A85009CEE313}" dt="2025-04-12T22:31:12.675" v="152" actId="20577"/>
          <ac:spMkLst>
            <pc:docMk/>
            <pc:sldMk cId="1160186342" sldId="326"/>
            <ac:spMk id="4" creationId="{FA6A61E4-6575-637B-7A3A-8B3E2D0B5E97}"/>
          </ac:spMkLst>
        </pc:spChg>
      </pc:sldChg>
      <pc:sldChg chg="modSp">
        <pc:chgData name="Esraa Saied" userId="0572d9a304bec85f" providerId="Windows Live" clId="Web-{88D393CF-AC2D-A165-37F2-A85009CEE313}" dt="2025-04-12T22:29:39.096" v="112" actId="20577"/>
        <pc:sldMkLst>
          <pc:docMk/>
          <pc:sldMk cId="3863823945" sldId="341"/>
        </pc:sldMkLst>
        <pc:spChg chg="mod">
          <ac:chgData name="Esraa Saied" userId="0572d9a304bec85f" providerId="Windows Live" clId="Web-{88D393CF-AC2D-A165-37F2-A85009CEE313}" dt="2025-04-12T22:29:39.096" v="112" actId="20577"/>
          <ac:spMkLst>
            <pc:docMk/>
            <pc:sldMk cId="3863823945" sldId="341"/>
            <ac:spMk id="4" creationId="{134BFE3D-9047-200D-8021-0AE0E8A0EDED}"/>
          </ac:spMkLst>
        </pc:spChg>
        <pc:spChg chg="mod">
          <ac:chgData name="Esraa Saied" userId="0572d9a304bec85f" providerId="Windows Live" clId="Web-{88D393CF-AC2D-A165-37F2-A85009CEE313}" dt="2025-04-12T22:29:27.487" v="109" actId="20577"/>
          <ac:spMkLst>
            <pc:docMk/>
            <pc:sldMk cId="3863823945" sldId="341"/>
            <ac:spMk id="6" creationId="{631AFDEE-3F79-0233-414D-1B988C3A22BC}"/>
          </ac:spMkLst>
        </pc:spChg>
      </pc:sldChg>
      <pc:sldChg chg="modSp">
        <pc:chgData name="Esraa Saied" userId="0572d9a304bec85f" providerId="Windows Live" clId="Web-{88D393CF-AC2D-A165-37F2-A85009CEE313}" dt="2025-04-12T22:29:50.096" v="113" actId="20577"/>
        <pc:sldMkLst>
          <pc:docMk/>
          <pc:sldMk cId="3452616528" sldId="342"/>
        </pc:sldMkLst>
        <pc:spChg chg="mod">
          <ac:chgData name="Esraa Saied" userId="0572d9a304bec85f" providerId="Windows Live" clId="Web-{88D393CF-AC2D-A165-37F2-A85009CEE313}" dt="2025-04-12T22:29:50.096" v="113" actId="20577"/>
          <ac:spMkLst>
            <pc:docMk/>
            <pc:sldMk cId="3452616528" sldId="342"/>
            <ac:spMk id="8" creationId="{434E87AA-3A4C-8349-537B-6E86FE0B7F74}"/>
          </ac:spMkLst>
        </pc:spChg>
      </pc:sldChg>
      <pc:sldChg chg="modSp add replId">
        <pc:chgData name="Esraa Saied" userId="0572d9a304bec85f" providerId="Windows Live" clId="Web-{88D393CF-AC2D-A165-37F2-A85009CEE313}" dt="2025-04-12T22:28:17.831" v="107" actId="20577"/>
        <pc:sldMkLst>
          <pc:docMk/>
          <pc:sldMk cId="1918747560" sldId="343"/>
        </pc:sldMkLst>
        <pc:spChg chg="mod">
          <ac:chgData name="Esraa Saied" userId="0572d9a304bec85f" providerId="Windows Live" clId="Web-{88D393CF-AC2D-A165-37F2-A85009CEE313}" dt="2025-04-12T22:27:43.924" v="100" actId="20577"/>
          <ac:spMkLst>
            <pc:docMk/>
            <pc:sldMk cId="1918747560" sldId="343"/>
            <ac:spMk id="3" creationId="{E7E7AE26-ACBC-72F9-DF2A-C80502BB0BD1}"/>
          </ac:spMkLst>
        </pc:spChg>
        <pc:spChg chg="mod">
          <ac:chgData name="Esraa Saied" userId="0572d9a304bec85f" providerId="Windows Live" clId="Web-{88D393CF-AC2D-A165-37F2-A85009CEE313}" dt="2025-04-12T22:28:17.831" v="107" actId="20577"/>
          <ac:spMkLst>
            <pc:docMk/>
            <pc:sldMk cId="1918747560" sldId="343"/>
            <ac:spMk id="15" creationId="{F3D66848-3006-0078-5892-3FA33848FE18}"/>
          </ac:spMkLst>
        </pc:spChg>
        <pc:picChg chg="mod">
          <ac:chgData name="Esraa Saied" userId="0572d9a304bec85f" providerId="Windows Live" clId="Web-{88D393CF-AC2D-A165-37F2-A85009CEE313}" dt="2025-04-12T22:26:43.049" v="83" actId="14100"/>
          <ac:picMkLst>
            <pc:docMk/>
            <pc:sldMk cId="1918747560" sldId="343"/>
            <ac:picMk id="7" creationId="{742CD4C4-B386-5749-9707-06DFBDDF5A4C}"/>
          </ac:picMkLst>
        </pc:picChg>
      </pc:sldChg>
      <pc:sldChg chg="addSp new del">
        <pc:chgData name="Esraa Saied" userId="0572d9a304bec85f" providerId="Windows Live" clId="Web-{88D393CF-AC2D-A165-37F2-A85009CEE313}" dt="2025-04-12T22:26:18.596" v="81"/>
        <pc:sldMkLst>
          <pc:docMk/>
          <pc:sldMk cId="3035204207" sldId="343"/>
        </pc:sldMkLst>
        <pc:picChg chg="add">
          <ac:chgData name="Esraa Saied" userId="0572d9a304bec85f" providerId="Windows Live" clId="Web-{88D393CF-AC2D-A165-37F2-A85009CEE313}" dt="2025-04-12T22:23:31.845" v="54"/>
          <ac:picMkLst>
            <pc:docMk/>
            <pc:sldMk cId="3035204207" sldId="343"/>
            <ac:picMk id="8" creationId="{8DF1CABB-BE5B-B3D4-FE13-3309DAAB84CA}"/>
          </ac:picMkLst>
        </pc:picChg>
      </pc:sldChg>
    </pc:docChg>
  </pc:docChgLst>
  <pc:docChgLst>
    <pc:chgData name="Esraa Saied" userId="0572d9a304bec85f" providerId="Windows Live" clId="Web-{FDB8A975-2858-902A-63C6-619532944698}"/>
    <pc:docChg chg="addSld delSld modSld">
      <pc:chgData name="Esraa Saied" userId="0572d9a304bec85f" providerId="Windows Live" clId="Web-{FDB8A975-2858-902A-63C6-619532944698}" dt="2025-04-09T21:38:05.535" v="86" actId="20577"/>
      <pc:docMkLst>
        <pc:docMk/>
      </pc:docMkLst>
      <pc:sldChg chg="del">
        <pc:chgData name="Esraa Saied" userId="0572d9a304bec85f" providerId="Windows Live" clId="Web-{FDB8A975-2858-902A-63C6-619532944698}" dt="2025-04-09T21:26:54.811" v="30"/>
        <pc:sldMkLst>
          <pc:docMk/>
          <pc:sldMk cId="3694374871" sldId="261"/>
        </pc:sldMkLst>
      </pc:sldChg>
      <pc:sldChg chg="modSp">
        <pc:chgData name="Esraa Saied" userId="0572d9a304bec85f" providerId="Windows Live" clId="Web-{FDB8A975-2858-902A-63C6-619532944698}" dt="2025-04-09T21:24:11.403" v="29" actId="20577"/>
        <pc:sldMkLst>
          <pc:docMk/>
          <pc:sldMk cId="913396457" sldId="301"/>
        </pc:sldMkLst>
        <pc:spChg chg="mod">
          <ac:chgData name="Esraa Saied" userId="0572d9a304bec85f" providerId="Windows Live" clId="Web-{FDB8A975-2858-902A-63C6-619532944698}" dt="2025-04-09T21:24:11.403" v="29" actId="20577"/>
          <ac:spMkLst>
            <pc:docMk/>
            <pc:sldMk cId="913396457" sldId="301"/>
            <ac:spMk id="17" creationId="{017C5392-1C76-48FA-8940-76AD15BCEF55}"/>
          </ac:spMkLst>
        </pc:spChg>
      </pc:sldChg>
      <pc:sldChg chg="modSp">
        <pc:chgData name="Esraa Saied" userId="0572d9a304bec85f" providerId="Windows Live" clId="Web-{FDB8A975-2858-902A-63C6-619532944698}" dt="2025-04-09T21:36:44.597" v="82" actId="14100"/>
        <pc:sldMkLst>
          <pc:docMk/>
          <pc:sldMk cId="987058325" sldId="302"/>
        </pc:sldMkLst>
        <pc:graphicFrameChg chg="mod modGraphic">
          <ac:chgData name="Esraa Saied" userId="0572d9a304bec85f" providerId="Windows Live" clId="Web-{FDB8A975-2858-902A-63C6-619532944698}" dt="2025-04-09T21:36:44.597" v="82" actId="14100"/>
          <ac:graphicFrameMkLst>
            <pc:docMk/>
            <pc:sldMk cId="987058325" sldId="302"/>
            <ac:graphicFrameMk id="10" creationId="{3A1008C5-7572-46CB-E332-74EA524D0498}"/>
          </ac:graphicFrameMkLst>
        </pc:graphicFrameChg>
      </pc:sldChg>
      <pc:sldChg chg="delSp modSp">
        <pc:chgData name="Esraa Saied" userId="0572d9a304bec85f" providerId="Windows Live" clId="Web-{FDB8A975-2858-902A-63C6-619532944698}" dt="2025-04-09T21:29:46.984" v="55" actId="20577"/>
        <pc:sldMkLst>
          <pc:docMk/>
          <pc:sldMk cId="3072581702" sldId="308"/>
        </pc:sldMkLst>
        <pc:spChg chg="mod">
          <ac:chgData name="Esraa Saied" userId="0572d9a304bec85f" providerId="Windows Live" clId="Web-{FDB8A975-2858-902A-63C6-619532944698}" dt="2025-04-09T21:29:46.984" v="55" actId="20577"/>
          <ac:spMkLst>
            <pc:docMk/>
            <pc:sldMk cId="3072581702" sldId="308"/>
            <ac:spMk id="4" creationId="{1D514A1D-8188-E699-16DC-D0744BE279DD}"/>
          </ac:spMkLst>
        </pc:spChg>
        <pc:spChg chg="mod">
          <ac:chgData name="Esraa Saied" userId="0572d9a304bec85f" providerId="Windows Live" clId="Web-{FDB8A975-2858-902A-63C6-619532944698}" dt="2025-04-09T21:28:06.671" v="49" actId="14100"/>
          <ac:spMkLst>
            <pc:docMk/>
            <pc:sldMk cId="3072581702" sldId="308"/>
            <ac:spMk id="6" creationId="{9CFCC3B8-BE7B-4AF7-67C7-C41F128EE803}"/>
          </ac:spMkLst>
        </pc:spChg>
        <pc:spChg chg="del mod">
          <ac:chgData name="Esraa Saied" userId="0572d9a304bec85f" providerId="Windows Live" clId="Web-{FDB8A975-2858-902A-63C6-619532944698}" dt="2025-04-09T21:28:00.921" v="47"/>
          <ac:spMkLst>
            <pc:docMk/>
            <pc:sldMk cId="3072581702" sldId="308"/>
            <ac:spMk id="8" creationId="{6EAB1FA1-C7B4-A5A0-BCBF-9A7B5F000D2D}"/>
          </ac:spMkLst>
        </pc:spChg>
      </pc:sldChg>
      <pc:sldChg chg="modSp">
        <pc:chgData name="Esraa Saied" userId="0572d9a304bec85f" providerId="Windows Live" clId="Web-{FDB8A975-2858-902A-63C6-619532944698}" dt="2025-04-09T21:23:17.840" v="28" actId="20577"/>
        <pc:sldMkLst>
          <pc:docMk/>
          <pc:sldMk cId="246612120" sldId="321"/>
        </pc:sldMkLst>
        <pc:spChg chg="mod">
          <ac:chgData name="Esraa Saied" userId="0572d9a304bec85f" providerId="Windows Live" clId="Web-{FDB8A975-2858-902A-63C6-619532944698}" dt="2025-04-09T21:23:17.840" v="28" actId="20577"/>
          <ac:spMkLst>
            <pc:docMk/>
            <pc:sldMk cId="246612120" sldId="321"/>
            <ac:spMk id="15" creationId="{F995CBCB-B161-D4F1-D0DF-8C2337C49335}"/>
          </ac:spMkLst>
        </pc:spChg>
      </pc:sldChg>
      <pc:sldChg chg="modSp">
        <pc:chgData name="Esraa Saied" userId="0572d9a304bec85f" providerId="Windows Live" clId="Web-{FDB8A975-2858-902A-63C6-619532944698}" dt="2025-04-09T21:32:32.861" v="62" actId="20577"/>
        <pc:sldMkLst>
          <pc:docMk/>
          <pc:sldMk cId="741788274" sldId="325"/>
        </pc:sldMkLst>
        <pc:spChg chg="mod">
          <ac:chgData name="Esraa Saied" userId="0572d9a304bec85f" providerId="Windows Live" clId="Web-{FDB8A975-2858-902A-63C6-619532944698}" dt="2025-04-09T21:32:20.611" v="60" actId="20577"/>
          <ac:spMkLst>
            <pc:docMk/>
            <pc:sldMk cId="741788274" sldId="325"/>
            <ac:spMk id="4" creationId="{A312600F-4420-E7DA-B0AE-251BADCC6DA0}"/>
          </ac:spMkLst>
        </pc:spChg>
        <pc:spChg chg="mod">
          <ac:chgData name="Esraa Saied" userId="0572d9a304bec85f" providerId="Windows Live" clId="Web-{FDB8A975-2858-902A-63C6-619532944698}" dt="2025-04-09T21:32:26.876" v="61" actId="20577"/>
          <ac:spMkLst>
            <pc:docMk/>
            <pc:sldMk cId="741788274" sldId="325"/>
            <ac:spMk id="6" creationId="{CF9B8CAC-48D8-DC41-4A39-45664FD328B1}"/>
          </ac:spMkLst>
        </pc:spChg>
        <pc:spChg chg="mod">
          <ac:chgData name="Esraa Saied" userId="0572d9a304bec85f" providerId="Windows Live" clId="Web-{FDB8A975-2858-902A-63C6-619532944698}" dt="2025-04-09T21:32:32.861" v="62" actId="20577"/>
          <ac:spMkLst>
            <pc:docMk/>
            <pc:sldMk cId="741788274" sldId="325"/>
            <ac:spMk id="8" creationId="{EDE38FEC-8BED-2B0F-1268-36F947B71A25}"/>
          </ac:spMkLst>
        </pc:spChg>
      </pc:sldChg>
      <pc:sldChg chg="modSp">
        <pc:chgData name="Esraa Saied" userId="0572d9a304bec85f" providerId="Windows Live" clId="Web-{FDB8A975-2858-902A-63C6-619532944698}" dt="2025-04-09T21:32:51.205" v="65" actId="20577"/>
        <pc:sldMkLst>
          <pc:docMk/>
          <pc:sldMk cId="1160186342" sldId="326"/>
        </pc:sldMkLst>
        <pc:spChg chg="mod">
          <ac:chgData name="Esraa Saied" userId="0572d9a304bec85f" providerId="Windows Live" clId="Web-{FDB8A975-2858-902A-63C6-619532944698}" dt="2025-04-09T21:32:39.142" v="63" actId="20577"/>
          <ac:spMkLst>
            <pc:docMk/>
            <pc:sldMk cId="1160186342" sldId="326"/>
            <ac:spMk id="4" creationId="{FA6A61E4-6575-637B-7A3A-8B3E2D0B5E97}"/>
          </ac:spMkLst>
        </pc:spChg>
        <pc:spChg chg="mod">
          <ac:chgData name="Esraa Saied" userId="0572d9a304bec85f" providerId="Windows Live" clId="Web-{FDB8A975-2858-902A-63C6-619532944698}" dt="2025-04-09T21:32:45.345" v="64" actId="20577"/>
          <ac:spMkLst>
            <pc:docMk/>
            <pc:sldMk cId="1160186342" sldId="326"/>
            <ac:spMk id="6" creationId="{1DED80DF-0A85-D28E-5743-7F3375181EF8}"/>
          </ac:spMkLst>
        </pc:spChg>
        <pc:spChg chg="mod">
          <ac:chgData name="Esraa Saied" userId="0572d9a304bec85f" providerId="Windows Live" clId="Web-{FDB8A975-2858-902A-63C6-619532944698}" dt="2025-04-09T21:32:51.205" v="65" actId="20577"/>
          <ac:spMkLst>
            <pc:docMk/>
            <pc:sldMk cId="1160186342" sldId="326"/>
            <ac:spMk id="8" creationId="{69941B93-32AE-A459-D524-9936410FA8C6}"/>
          </ac:spMkLst>
        </pc:spChg>
      </pc:sldChg>
      <pc:sldChg chg="modSp">
        <pc:chgData name="Esraa Saied" userId="0572d9a304bec85f" providerId="Windows Live" clId="Web-{FDB8A975-2858-902A-63C6-619532944698}" dt="2025-04-09T21:35:46.097" v="76" actId="14100"/>
        <pc:sldMkLst>
          <pc:docMk/>
          <pc:sldMk cId="1645661929" sldId="327"/>
        </pc:sldMkLst>
        <pc:spChg chg="mod">
          <ac:chgData name="Esraa Saied" userId="0572d9a304bec85f" providerId="Windows Live" clId="Web-{FDB8A975-2858-902A-63C6-619532944698}" dt="2025-04-09T21:33:44.939" v="68" actId="20577"/>
          <ac:spMkLst>
            <pc:docMk/>
            <pc:sldMk cId="1645661929" sldId="327"/>
            <ac:spMk id="12" creationId="{6FE17C30-55A6-0A75-3B4F-813C015F5277}"/>
          </ac:spMkLst>
        </pc:spChg>
        <pc:spChg chg="mod">
          <ac:chgData name="Esraa Saied" userId="0572d9a304bec85f" providerId="Windows Live" clId="Web-{FDB8A975-2858-902A-63C6-619532944698}" dt="2025-04-09T21:35:46.097" v="76" actId="14100"/>
          <ac:spMkLst>
            <pc:docMk/>
            <pc:sldMk cId="1645661929" sldId="327"/>
            <ac:spMk id="13" creationId="{19B4DE54-4F0B-2D32-CB03-A4AC000EF3FA}"/>
          </ac:spMkLst>
        </pc:spChg>
      </pc:sldChg>
      <pc:sldChg chg="addSp delSp modSp add replId">
        <pc:chgData name="Esraa Saied" userId="0572d9a304bec85f" providerId="Windows Live" clId="Web-{FDB8A975-2858-902A-63C6-619532944698}" dt="2025-04-09T21:38:05.535" v="86" actId="20577"/>
        <pc:sldMkLst>
          <pc:docMk/>
          <pc:sldMk cId="1876523740" sldId="340"/>
        </pc:sldMkLst>
        <pc:spChg chg="add del mod">
          <ac:chgData name="Esraa Saied" userId="0572d9a304bec85f" providerId="Windows Live" clId="Web-{FDB8A975-2858-902A-63C6-619532944698}" dt="2025-04-09T21:38:05.535" v="86" actId="20577"/>
          <ac:spMkLst>
            <pc:docMk/>
            <pc:sldMk cId="1876523740" sldId="340"/>
            <ac:spMk id="2" creationId="{5681D669-515E-9052-4DFE-ADD47544FF26}"/>
          </ac:spMkLst>
        </pc:spChg>
        <pc:spChg chg="del mod">
          <ac:chgData name="Esraa Saied" userId="0572d9a304bec85f" providerId="Windows Live" clId="Web-{FDB8A975-2858-902A-63C6-619532944698}" dt="2025-04-09T21:27:23.343" v="34"/>
          <ac:spMkLst>
            <pc:docMk/>
            <pc:sldMk cId="1876523740" sldId="340"/>
            <ac:spMk id="4" creationId="{0D473CEC-C706-100C-7DAF-BBBCB77211D3}"/>
          </ac:spMkLst>
        </pc:spChg>
        <pc:spChg chg="add del mod">
          <ac:chgData name="Esraa Saied" userId="0572d9a304bec85f" providerId="Windows Live" clId="Web-{FDB8A975-2858-902A-63C6-619532944698}" dt="2025-04-09T21:38:02.270" v="85"/>
          <ac:spMkLst>
            <pc:docMk/>
            <pc:sldMk cId="1876523740" sldId="340"/>
            <ac:spMk id="5" creationId="{90466DBB-376E-0194-9FAA-4696818ECBE2}"/>
          </ac:spMkLst>
        </pc:spChg>
        <pc:spChg chg="del mod">
          <ac:chgData name="Esraa Saied" userId="0572d9a304bec85f" providerId="Windows Live" clId="Web-{FDB8A975-2858-902A-63C6-619532944698}" dt="2025-04-09T21:27:25.999" v="35"/>
          <ac:spMkLst>
            <pc:docMk/>
            <pc:sldMk cId="1876523740" sldId="340"/>
            <ac:spMk id="6" creationId="{5CD6DAD9-B6B2-ADE0-A5D5-6D54382F16A7}"/>
          </ac:spMkLst>
        </pc:spChg>
        <pc:spChg chg="mod">
          <ac:chgData name="Esraa Saied" userId="0572d9a304bec85f" providerId="Windows Live" clId="Web-{FDB8A975-2858-902A-63C6-619532944698}" dt="2025-04-09T21:31:33.876" v="59" actId="20577"/>
          <ac:spMkLst>
            <pc:docMk/>
            <pc:sldMk cId="1876523740" sldId="340"/>
            <ac:spMk id="8" creationId="{F280F604-05F1-E91B-8BA4-BF34B09E6956}"/>
          </ac:spMkLst>
        </pc:spChg>
      </pc:sldChg>
    </pc:docChg>
  </pc:docChgLst>
  <pc:docChgLst>
    <pc:chgData name="Esraa Saied" userId="0572d9a304bec85f" providerId="Windows Live" clId="Web-{270ACEA5-0E71-677F-8240-44882887C020}"/>
    <pc:docChg chg="addSld delSld modSld">
      <pc:chgData name="Esraa Saied" userId="0572d9a304bec85f" providerId="Windows Live" clId="Web-{270ACEA5-0E71-677F-8240-44882887C020}" dt="2025-04-08T12:43:45.334" v="175" actId="20577"/>
      <pc:docMkLst>
        <pc:docMk/>
      </pc:docMkLst>
      <pc:sldChg chg="modSp">
        <pc:chgData name="Esraa Saied" userId="0572d9a304bec85f" providerId="Windows Live" clId="Web-{270ACEA5-0E71-677F-8240-44882887C020}" dt="2025-04-08T12:27:26.438" v="118" actId="20577"/>
        <pc:sldMkLst>
          <pc:docMk/>
          <pc:sldMk cId="913396457" sldId="301"/>
        </pc:sldMkLst>
        <pc:spChg chg="mod">
          <ac:chgData name="Esraa Saied" userId="0572d9a304bec85f" providerId="Windows Live" clId="Web-{270ACEA5-0E71-677F-8240-44882887C020}" dt="2025-04-08T12:27:26.438" v="118" actId="20577"/>
          <ac:spMkLst>
            <pc:docMk/>
            <pc:sldMk cId="913396457" sldId="301"/>
            <ac:spMk id="17" creationId="{017C5392-1C76-48FA-8940-76AD15BCEF55}"/>
          </ac:spMkLst>
        </pc:spChg>
      </pc:sldChg>
      <pc:sldChg chg="modSp">
        <pc:chgData name="Esraa Saied" userId="0572d9a304bec85f" providerId="Windows Live" clId="Web-{270ACEA5-0E71-677F-8240-44882887C020}" dt="2025-04-08T12:43:45.334" v="175" actId="20577"/>
        <pc:sldMkLst>
          <pc:docMk/>
          <pc:sldMk cId="1942084311" sldId="303"/>
        </pc:sldMkLst>
        <pc:spChg chg="mod">
          <ac:chgData name="Esraa Saied" userId="0572d9a304bec85f" providerId="Windows Live" clId="Web-{270ACEA5-0E71-677F-8240-44882887C020}" dt="2025-04-08T12:43:45.334" v="175" actId="20577"/>
          <ac:spMkLst>
            <pc:docMk/>
            <pc:sldMk cId="1942084311" sldId="303"/>
            <ac:spMk id="96" creationId="{FEF5C844-2E28-15A1-D99C-680E79899EC8}"/>
          </ac:spMkLst>
        </pc:spChg>
      </pc:sldChg>
      <pc:sldChg chg="modSp">
        <pc:chgData name="Esraa Saied" userId="0572d9a304bec85f" providerId="Windows Live" clId="Web-{270ACEA5-0E71-677F-8240-44882887C020}" dt="2025-04-08T12:22:30.099" v="97" actId="20577"/>
        <pc:sldMkLst>
          <pc:docMk/>
          <pc:sldMk cId="432042368" sldId="306"/>
        </pc:sldMkLst>
        <pc:spChg chg="mod">
          <ac:chgData name="Esraa Saied" userId="0572d9a304bec85f" providerId="Windows Live" clId="Web-{270ACEA5-0E71-677F-8240-44882887C020}" dt="2025-04-08T12:21:02.033" v="74" actId="14100"/>
          <ac:spMkLst>
            <pc:docMk/>
            <pc:sldMk cId="432042368" sldId="306"/>
            <ac:spMk id="3" creationId="{FB91F0FE-7B5F-1A9D-C37A-BFAC35CEA94E}"/>
          </ac:spMkLst>
        </pc:spChg>
        <pc:spChg chg="mod">
          <ac:chgData name="Esraa Saied" userId="0572d9a304bec85f" providerId="Windows Live" clId="Web-{270ACEA5-0E71-677F-8240-44882887C020}" dt="2025-04-08T12:22:30.099" v="97" actId="20577"/>
          <ac:spMkLst>
            <pc:docMk/>
            <pc:sldMk cId="432042368" sldId="306"/>
            <ac:spMk id="15" creationId="{39D3CF0F-874F-A059-0A25-3844193250B7}"/>
          </ac:spMkLst>
        </pc:spChg>
        <pc:picChg chg="mod">
          <ac:chgData name="Esraa Saied" userId="0572d9a304bec85f" providerId="Windows Live" clId="Web-{270ACEA5-0E71-677F-8240-44882887C020}" dt="2025-04-08T12:21:21.705" v="77" actId="1076"/>
          <ac:picMkLst>
            <pc:docMk/>
            <pc:sldMk cId="432042368" sldId="306"/>
            <ac:picMk id="6" creationId="{0EC2F800-3101-B4BA-E3FB-D3289B4BF884}"/>
          </ac:picMkLst>
        </pc:picChg>
      </pc:sldChg>
      <pc:sldChg chg="modSp">
        <pc:chgData name="Esraa Saied" userId="0572d9a304bec85f" providerId="Windows Live" clId="Web-{270ACEA5-0E71-677F-8240-44882887C020}" dt="2025-04-08T12:34:24.516" v="162" actId="20577"/>
        <pc:sldMkLst>
          <pc:docMk/>
          <pc:sldMk cId="573221720" sldId="307"/>
        </pc:sldMkLst>
        <pc:spChg chg="mod">
          <ac:chgData name="Esraa Saied" userId="0572d9a304bec85f" providerId="Windows Live" clId="Web-{270ACEA5-0E71-677F-8240-44882887C020}" dt="2025-04-08T12:34:24.516" v="162" actId="20577"/>
          <ac:spMkLst>
            <pc:docMk/>
            <pc:sldMk cId="573221720" sldId="307"/>
            <ac:spMk id="17" creationId="{E50CD13E-7093-BDEE-DEE4-AA793193B5A4}"/>
          </ac:spMkLst>
        </pc:spChg>
      </pc:sldChg>
      <pc:sldChg chg="modSp">
        <pc:chgData name="Esraa Saied" userId="0572d9a304bec85f" providerId="Windows Live" clId="Web-{270ACEA5-0E71-677F-8240-44882887C020}" dt="2025-04-08T12:37:49.993" v="171" actId="20577"/>
        <pc:sldMkLst>
          <pc:docMk/>
          <pc:sldMk cId="3072581702" sldId="308"/>
        </pc:sldMkLst>
        <pc:spChg chg="mod">
          <ac:chgData name="Esraa Saied" userId="0572d9a304bec85f" providerId="Windows Live" clId="Web-{270ACEA5-0E71-677F-8240-44882887C020}" dt="2025-04-08T12:37:49.993" v="171" actId="20577"/>
          <ac:spMkLst>
            <pc:docMk/>
            <pc:sldMk cId="3072581702" sldId="308"/>
            <ac:spMk id="4" creationId="{1D514A1D-8188-E699-16DC-D0744BE279DD}"/>
          </ac:spMkLst>
        </pc:spChg>
        <pc:spChg chg="mod">
          <ac:chgData name="Esraa Saied" userId="0572d9a304bec85f" providerId="Windows Live" clId="Web-{270ACEA5-0E71-677F-8240-44882887C020}" dt="2025-04-08T12:37:42.664" v="169" actId="20577"/>
          <ac:spMkLst>
            <pc:docMk/>
            <pc:sldMk cId="3072581702" sldId="308"/>
            <ac:spMk id="6" creationId="{9CFCC3B8-BE7B-4AF7-67C7-C41F128EE803}"/>
          </ac:spMkLst>
        </pc:spChg>
      </pc:sldChg>
      <pc:sldChg chg="addSp delSp modSp new del">
        <pc:chgData name="Esraa Saied" userId="0572d9a304bec85f" providerId="Windows Live" clId="Web-{270ACEA5-0E71-677F-8240-44882887C020}" dt="2025-04-08T12:33:27.030" v="157"/>
        <pc:sldMkLst>
          <pc:docMk/>
          <pc:sldMk cId="530909768" sldId="322"/>
        </pc:sldMkLst>
        <pc:spChg chg="mod">
          <ac:chgData name="Esraa Saied" userId="0572d9a304bec85f" providerId="Windows Live" clId="Web-{270ACEA5-0E71-677F-8240-44882887C020}" dt="2025-04-08T12:31:14.744" v="143" actId="20577"/>
          <ac:spMkLst>
            <pc:docMk/>
            <pc:sldMk cId="530909768" sldId="322"/>
            <ac:spMk id="2" creationId="{2A5CB4DC-6BEE-F1BC-6E78-AD0D38FDFABF}"/>
          </ac:spMkLst>
        </pc:spChg>
        <pc:spChg chg="del">
          <ac:chgData name="Esraa Saied" userId="0572d9a304bec85f" providerId="Windows Live" clId="Web-{270ACEA5-0E71-677F-8240-44882887C020}" dt="2025-04-08T12:28:20.846" v="120"/>
          <ac:spMkLst>
            <pc:docMk/>
            <pc:sldMk cId="530909768" sldId="322"/>
            <ac:spMk id="3" creationId="{C003124B-8E50-14BE-A388-1B3610681390}"/>
          </ac:spMkLst>
        </pc:spChg>
        <pc:spChg chg="del">
          <ac:chgData name="Esraa Saied" userId="0572d9a304bec85f" providerId="Windows Live" clId="Web-{270ACEA5-0E71-677F-8240-44882887C020}" dt="2025-04-08T12:28:51.066" v="121"/>
          <ac:spMkLst>
            <pc:docMk/>
            <pc:sldMk cId="530909768" sldId="322"/>
            <ac:spMk id="4" creationId="{22D2B44A-C823-9ABE-6249-5DAA3AAC56A2}"/>
          </ac:spMkLst>
        </pc:spChg>
        <pc:spChg chg="del">
          <ac:chgData name="Esraa Saied" userId="0572d9a304bec85f" providerId="Windows Live" clId="Web-{270ACEA5-0E71-677F-8240-44882887C020}" dt="2025-04-08T12:30:12.710" v="136"/>
          <ac:spMkLst>
            <pc:docMk/>
            <pc:sldMk cId="530909768" sldId="322"/>
            <ac:spMk id="5" creationId="{4CD52C3D-14B8-971F-A660-B87F2859A443}"/>
          </ac:spMkLst>
        </pc:spChg>
        <pc:picChg chg="add mod ord">
          <ac:chgData name="Esraa Saied" userId="0572d9a304bec85f" providerId="Windows Live" clId="Web-{270ACEA5-0E71-677F-8240-44882887C020}" dt="2025-04-08T12:30:42.367" v="141" actId="14100"/>
          <ac:picMkLst>
            <pc:docMk/>
            <pc:sldMk cId="530909768" sldId="322"/>
            <ac:picMk id="7" creationId="{0E541EC7-9D74-0E25-5108-7B45D7B5300E}"/>
          </ac:picMkLst>
        </pc:picChg>
      </pc:sldChg>
      <pc:sldChg chg="new del">
        <pc:chgData name="Esraa Saied" userId="0572d9a304bec85f" providerId="Windows Live" clId="Web-{270ACEA5-0E71-677F-8240-44882887C020}" dt="2025-04-08T12:33:21.998" v="156"/>
        <pc:sldMkLst>
          <pc:docMk/>
          <pc:sldMk cId="401788682" sldId="323"/>
        </pc:sldMkLst>
      </pc:sldChg>
      <pc:sldChg chg="new del">
        <pc:chgData name="Esraa Saied" userId="0572d9a304bec85f" providerId="Windows Live" clId="Web-{270ACEA5-0E71-677F-8240-44882887C020}" dt="2025-04-08T12:32:08.902" v="145"/>
        <pc:sldMkLst>
          <pc:docMk/>
          <pc:sldMk cId="1361067528" sldId="323"/>
        </pc:sldMkLst>
      </pc:sldChg>
      <pc:sldChg chg="new del">
        <pc:chgData name="Esraa Saied" userId="0572d9a304bec85f" providerId="Windows Live" clId="Web-{270ACEA5-0E71-677F-8240-44882887C020}" dt="2025-04-08T12:32:42.356" v="150"/>
        <pc:sldMkLst>
          <pc:docMk/>
          <pc:sldMk cId="3017386328" sldId="323"/>
        </pc:sldMkLst>
      </pc:sldChg>
      <pc:sldChg chg="new del">
        <pc:chgData name="Esraa Saied" userId="0572d9a304bec85f" providerId="Windows Live" clId="Web-{270ACEA5-0E71-677F-8240-44882887C020}" dt="2025-04-08T12:33:03.638" v="153"/>
        <pc:sldMkLst>
          <pc:docMk/>
          <pc:sldMk cId="3543724222" sldId="323"/>
        </pc:sldMkLst>
      </pc:sldChg>
      <pc:sldChg chg="add del">
        <pc:chgData name="Esraa Saied" userId="0572d9a304bec85f" providerId="Windows Live" clId="Web-{270ACEA5-0E71-677F-8240-44882887C020}" dt="2025-04-08T12:32:25.043" v="148"/>
        <pc:sldMkLst>
          <pc:docMk/>
          <pc:sldMk cId="1361067528" sldId="324"/>
        </pc:sldMkLst>
      </pc:sldChg>
      <pc:sldChg chg="add del replId">
        <pc:chgData name="Esraa Saied" userId="0572d9a304bec85f" providerId="Windows Live" clId="Web-{270ACEA5-0E71-677F-8240-44882887C020}" dt="2025-04-08T12:32:54.544" v="151"/>
        <pc:sldMkLst>
          <pc:docMk/>
          <pc:sldMk cId="2412474634" sldId="324"/>
        </pc:sldMkLst>
      </pc:sldChg>
      <pc:sldChg chg="add replId">
        <pc:chgData name="Esraa Saied" userId="0572d9a304bec85f" providerId="Windows Live" clId="Web-{270ACEA5-0E71-677F-8240-44882887C020}" dt="2025-04-08T12:33:17.701" v="155"/>
        <pc:sldMkLst>
          <pc:docMk/>
          <pc:sldMk cId="4263599105" sldId="324"/>
        </pc:sldMkLst>
      </pc:sldChg>
    </pc:docChg>
  </pc:docChgLst>
  <pc:docChgLst>
    <pc:chgData name="Esraa Saied" userId="0572d9a304bec85f" providerId="Windows Live" clId="Web-{D6420D43-CF33-9C97-8476-2C6DF7A53677}"/>
    <pc:docChg chg="addSld modSld">
      <pc:chgData name="Esraa Saied" userId="0572d9a304bec85f" providerId="Windows Live" clId="Web-{D6420D43-CF33-9C97-8476-2C6DF7A53677}" dt="2025-04-08T22:13:28.841" v="276" actId="1076"/>
      <pc:docMkLst>
        <pc:docMk/>
      </pc:docMkLst>
      <pc:sldChg chg="addSp delSp modSp new mod modClrScheme chgLayout">
        <pc:chgData name="Esraa Saied" userId="0572d9a304bec85f" providerId="Windows Live" clId="Web-{D6420D43-CF33-9C97-8476-2C6DF7A53677}" dt="2025-04-08T21:55:24.931" v="77" actId="1076"/>
        <pc:sldMkLst>
          <pc:docMk/>
          <pc:sldMk cId="1645661929" sldId="327"/>
        </pc:sldMkLst>
        <pc:spChg chg="mod ord">
          <ac:chgData name="Esraa Saied" userId="0572d9a304bec85f" providerId="Windows Live" clId="Web-{D6420D43-CF33-9C97-8476-2C6DF7A53677}" dt="2025-04-08T21:50:40.716" v="46" actId="14100"/>
          <ac:spMkLst>
            <pc:docMk/>
            <pc:sldMk cId="1645661929" sldId="327"/>
            <ac:spMk id="2" creationId="{5D6D46B4-34BC-E79F-2856-FB846D4E424A}"/>
          </ac:spMkLst>
        </pc:spChg>
        <pc:spChg chg="del">
          <ac:chgData name="Esraa Saied" userId="0572d9a304bec85f" providerId="Windows Live" clId="Web-{D6420D43-CF33-9C97-8476-2C6DF7A53677}" dt="2025-04-08T21:44:34.596" v="4"/>
          <ac:spMkLst>
            <pc:docMk/>
            <pc:sldMk cId="1645661929" sldId="327"/>
            <ac:spMk id="3" creationId="{66669095-806C-0C10-D2AB-E6A3895823F3}"/>
          </ac:spMkLst>
        </pc:spChg>
        <pc:spChg chg="del">
          <ac:chgData name="Esraa Saied" userId="0572d9a304bec85f" providerId="Windows Live" clId="Web-{D6420D43-CF33-9C97-8476-2C6DF7A53677}" dt="2025-04-08T21:44:28.924" v="3"/>
          <ac:spMkLst>
            <pc:docMk/>
            <pc:sldMk cId="1645661929" sldId="327"/>
            <ac:spMk id="4" creationId="{B5D73934-2540-AE9C-0AF1-22CE1333BD75}"/>
          </ac:spMkLst>
        </pc:spChg>
        <pc:spChg chg="del">
          <ac:chgData name="Esraa Saied" userId="0572d9a304bec85f" providerId="Windows Live" clId="Web-{D6420D43-CF33-9C97-8476-2C6DF7A53677}" dt="2025-04-08T21:44:44.190" v="6"/>
          <ac:spMkLst>
            <pc:docMk/>
            <pc:sldMk cId="1645661929" sldId="327"/>
            <ac:spMk id="5" creationId="{B0238EE3-6063-8282-10D0-CF46C2AB0827}"/>
          </ac:spMkLst>
        </pc:spChg>
        <pc:spChg chg="del">
          <ac:chgData name="Esraa Saied" userId="0572d9a304bec85f" providerId="Windows Live" clId="Web-{D6420D43-CF33-9C97-8476-2C6DF7A53677}" dt="2025-04-08T21:44:41.190" v="5"/>
          <ac:spMkLst>
            <pc:docMk/>
            <pc:sldMk cId="1645661929" sldId="327"/>
            <ac:spMk id="6" creationId="{9453EF8F-A232-0651-B6B7-7F4660EF92F0}"/>
          </ac:spMkLst>
        </pc:spChg>
        <pc:spChg chg="del">
          <ac:chgData name="Esraa Saied" userId="0572d9a304bec85f" providerId="Windows Live" clId="Web-{D6420D43-CF33-9C97-8476-2C6DF7A53677}" dt="2025-04-08T21:44:49.955" v="7"/>
          <ac:spMkLst>
            <pc:docMk/>
            <pc:sldMk cId="1645661929" sldId="327"/>
            <ac:spMk id="7" creationId="{D1AA56C4-BF0D-3959-8096-15C9D1249AD9}"/>
          </ac:spMkLst>
        </pc:spChg>
        <pc:spChg chg="del">
          <ac:chgData name="Esraa Saied" userId="0572d9a304bec85f" providerId="Windows Live" clId="Web-{D6420D43-CF33-9C97-8476-2C6DF7A53677}" dt="2025-04-08T21:44:53.049" v="8"/>
          <ac:spMkLst>
            <pc:docMk/>
            <pc:sldMk cId="1645661929" sldId="327"/>
            <ac:spMk id="8" creationId="{3556494F-E417-EBE8-89B4-4172E1C19F0C}"/>
          </ac:spMkLst>
        </pc:spChg>
        <pc:spChg chg="del">
          <ac:chgData name="Esraa Saied" userId="0572d9a304bec85f" providerId="Windows Live" clId="Web-{D6420D43-CF33-9C97-8476-2C6DF7A53677}" dt="2025-04-08T21:44:19.315" v="1"/>
          <ac:spMkLst>
            <pc:docMk/>
            <pc:sldMk cId="1645661929" sldId="327"/>
            <ac:spMk id="9" creationId="{D127CD61-D115-CD89-8221-5CA523B419BE}"/>
          </ac:spMkLst>
        </pc:spChg>
        <pc:spChg chg="mod ord">
          <ac:chgData name="Esraa Saied" userId="0572d9a304bec85f" providerId="Windows Live" clId="Web-{D6420D43-CF33-9C97-8476-2C6DF7A53677}" dt="2025-04-08T21:50:27.747" v="43"/>
          <ac:spMkLst>
            <pc:docMk/>
            <pc:sldMk cId="1645661929" sldId="327"/>
            <ac:spMk id="10" creationId="{A978257E-CA27-6CF9-2CE6-AA2CD7CF9B17}"/>
          </ac:spMkLst>
        </pc:spChg>
        <pc:spChg chg="add del mod">
          <ac:chgData name="Esraa Saied" userId="0572d9a304bec85f" providerId="Windows Live" clId="Web-{D6420D43-CF33-9C97-8476-2C6DF7A53677}" dt="2025-04-08T21:49:24.780" v="33"/>
          <ac:spMkLst>
            <pc:docMk/>
            <pc:sldMk cId="1645661929" sldId="327"/>
            <ac:spMk id="11" creationId="{164D1CE6-BF9D-9B90-78CA-ECC2386E764A}"/>
          </ac:spMkLst>
        </pc:spChg>
        <pc:spChg chg="add mod ord">
          <ac:chgData name="Esraa Saied" userId="0572d9a304bec85f" providerId="Windows Live" clId="Web-{D6420D43-CF33-9C97-8476-2C6DF7A53677}" dt="2025-04-08T21:54:54.697" v="76" actId="20577"/>
          <ac:spMkLst>
            <pc:docMk/>
            <pc:sldMk cId="1645661929" sldId="327"/>
            <ac:spMk id="12" creationId="{6FE17C30-55A6-0A75-3B4F-813C015F5277}"/>
          </ac:spMkLst>
        </pc:spChg>
        <pc:spChg chg="add mod ord">
          <ac:chgData name="Esraa Saied" userId="0572d9a304bec85f" providerId="Windows Live" clId="Web-{D6420D43-CF33-9C97-8476-2C6DF7A53677}" dt="2025-04-08T21:55:24.931" v="77" actId="1076"/>
          <ac:spMkLst>
            <pc:docMk/>
            <pc:sldMk cId="1645661929" sldId="327"/>
            <ac:spMk id="13" creationId="{19B4DE54-4F0B-2D32-CB03-A4AC000EF3FA}"/>
          </ac:spMkLst>
        </pc:spChg>
        <pc:spChg chg="add mod ord">
          <ac:chgData name="Esraa Saied" userId="0572d9a304bec85f" providerId="Windows Live" clId="Web-{D6420D43-CF33-9C97-8476-2C6DF7A53677}" dt="2025-04-08T21:52:52.152" v="69" actId="14100"/>
          <ac:spMkLst>
            <pc:docMk/>
            <pc:sldMk cId="1645661929" sldId="327"/>
            <ac:spMk id="14" creationId="{63C025F5-3AAF-0918-D354-730FE8BCCC9C}"/>
          </ac:spMkLst>
        </pc:spChg>
        <pc:spChg chg="add mod ord">
          <ac:chgData name="Esraa Saied" userId="0572d9a304bec85f" providerId="Windows Live" clId="Web-{D6420D43-CF33-9C97-8476-2C6DF7A53677}" dt="2025-04-08T21:52:07.715" v="63" actId="20577"/>
          <ac:spMkLst>
            <pc:docMk/>
            <pc:sldMk cId="1645661929" sldId="327"/>
            <ac:spMk id="15" creationId="{5A9F455B-1ACF-FE92-39BC-0BA8FA493AD1}"/>
          </ac:spMkLst>
        </pc:spChg>
      </pc:sldChg>
      <pc:sldChg chg="addSp delSp modSp add replId">
        <pc:chgData name="Esraa Saied" userId="0572d9a304bec85f" providerId="Windows Live" clId="Web-{D6420D43-CF33-9C97-8476-2C6DF7A53677}" dt="2025-04-08T22:10:23.782" v="226" actId="20577"/>
        <pc:sldMkLst>
          <pc:docMk/>
          <pc:sldMk cId="827171999" sldId="328"/>
        </pc:sldMkLst>
        <pc:spChg chg="mod">
          <ac:chgData name="Esraa Saied" userId="0572d9a304bec85f" providerId="Windows Live" clId="Web-{D6420D43-CF33-9C97-8476-2C6DF7A53677}" dt="2025-04-08T22:09:52.766" v="221" actId="14100"/>
          <ac:spMkLst>
            <pc:docMk/>
            <pc:sldMk cId="827171999" sldId="328"/>
            <ac:spMk id="2" creationId="{B60BBC39-FAB3-1D65-CB23-C14C43968818}"/>
          </ac:spMkLst>
        </pc:spChg>
        <pc:spChg chg="add del mod">
          <ac:chgData name="Esraa Saied" userId="0572d9a304bec85f" providerId="Windows Live" clId="Web-{D6420D43-CF33-9C97-8476-2C6DF7A53677}" dt="2025-04-08T22:06:19.941" v="178"/>
          <ac:spMkLst>
            <pc:docMk/>
            <pc:sldMk cId="827171999" sldId="328"/>
            <ac:spMk id="4" creationId="{F1848FD9-B56A-E59E-BCA7-47CA8C61B922}"/>
          </ac:spMkLst>
        </pc:spChg>
        <pc:spChg chg="add del mod">
          <ac:chgData name="Esraa Saied" userId="0572d9a304bec85f" providerId="Windows Live" clId="Web-{D6420D43-CF33-9C97-8476-2C6DF7A53677}" dt="2025-04-08T22:06:31.378" v="180"/>
          <ac:spMkLst>
            <pc:docMk/>
            <pc:sldMk cId="827171999" sldId="328"/>
            <ac:spMk id="6" creationId="{E82245DE-2A81-908D-F5E2-229805AD165C}"/>
          </ac:spMkLst>
        </pc:spChg>
        <pc:spChg chg="mod">
          <ac:chgData name="Esraa Saied" userId="0572d9a304bec85f" providerId="Windows Live" clId="Web-{D6420D43-CF33-9C97-8476-2C6DF7A53677}" dt="2025-04-08T22:10:23.782" v="226" actId="20577"/>
          <ac:spMkLst>
            <pc:docMk/>
            <pc:sldMk cId="827171999" sldId="328"/>
            <ac:spMk id="12" creationId="{600204D8-15BC-17C3-6966-D1215451DFEB}"/>
          </ac:spMkLst>
        </pc:spChg>
        <pc:spChg chg="del">
          <ac:chgData name="Esraa Saied" userId="0572d9a304bec85f" providerId="Windows Live" clId="Web-{D6420D43-CF33-9C97-8476-2C6DF7A53677}" dt="2025-04-08T22:06:23.441" v="179"/>
          <ac:spMkLst>
            <pc:docMk/>
            <pc:sldMk cId="827171999" sldId="328"/>
            <ac:spMk id="13" creationId="{8ADDD600-996A-FD28-C6D4-FD63BD34122F}"/>
          </ac:spMkLst>
        </pc:spChg>
        <pc:spChg chg="mod">
          <ac:chgData name="Esraa Saied" userId="0572d9a304bec85f" providerId="Windows Live" clId="Web-{D6420D43-CF33-9C97-8476-2C6DF7A53677}" dt="2025-04-08T22:09:56.313" v="222" actId="1076"/>
          <ac:spMkLst>
            <pc:docMk/>
            <pc:sldMk cId="827171999" sldId="328"/>
            <ac:spMk id="14" creationId="{AB2E3BA7-A54D-77A2-3868-8DE882152C00}"/>
          </ac:spMkLst>
        </pc:spChg>
        <pc:spChg chg="del">
          <ac:chgData name="Esraa Saied" userId="0572d9a304bec85f" providerId="Windows Live" clId="Web-{D6420D43-CF33-9C97-8476-2C6DF7A53677}" dt="2025-04-08T22:05:57.191" v="176"/>
          <ac:spMkLst>
            <pc:docMk/>
            <pc:sldMk cId="827171999" sldId="328"/>
            <ac:spMk id="15" creationId="{4251C0D5-1AB9-88B4-2264-19D4DA51C162}"/>
          </ac:spMkLst>
        </pc:spChg>
      </pc:sldChg>
      <pc:sldChg chg="addSp delSp modSp add replId">
        <pc:chgData name="Esraa Saied" userId="0572d9a304bec85f" providerId="Windows Live" clId="Web-{D6420D43-CF33-9C97-8476-2C6DF7A53677}" dt="2025-04-08T22:13:28.841" v="276" actId="1076"/>
        <pc:sldMkLst>
          <pc:docMk/>
          <pc:sldMk cId="4282751643" sldId="329"/>
        </pc:sldMkLst>
        <pc:spChg chg="mod">
          <ac:chgData name="Esraa Saied" userId="0572d9a304bec85f" providerId="Windows Live" clId="Web-{D6420D43-CF33-9C97-8476-2C6DF7A53677}" dt="2025-04-08T22:10:47.500" v="229" actId="14100"/>
          <ac:spMkLst>
            <pc:docMk/>
            <pc:sldMk cId="4282751643" sldId="329"/>
            <ac:spMk id="2" creationId="{5812C547-4F5F-FB62-562B-C99096C8FCF2}"/>
          </ac:spMkLst>
        </pc:spChg>
        <pc:spChg chg="add del mod">
          <ac:chgData name="Esraa Saied" userId="0572d9a304bec85f" providerId="Windows Live" clId="Web-{D6420D43-CF33-9C97-8476-2C6DF7A53677}" dt="2025-04-08T22:10:44.766" v="228"/>
          <ac:spMkLst>
            <pc:docMk/>
            <pc:sldMk cId="4282751643" sldId="329"/>
            <ac:spMk id="4" creationId="{87494E4E-C025-B3F3-140B-D327547EDFC7}"/>
          </ac:spMkLst>
        </pc:spChg>
        <pc:spChg chg="add del mod">
          <ac:chgData name="Esraa Saied" userId="0572d9a304bec85f" providerId="Windows Live" clId="Web-{D6420D43-CF33-9C97-8476-2C6DF7A53677}" dt="2025-04-08T22:10:42.078" v="227"/>
          <ac:spMkLst>
            <pc:docMk/>
            <pc:sldMk cId="4282751643" sldId="329"/>
            <ac:spMk id="6" creationId="{15F0205A-D595-229D-DB4B-E50EC4733E98}"/>
          </ac:spMkLst>
        </pc:spChg>
        <pc:spChg chg="add mod">
          <ac:chgData name="Esraa Saied" userId="0572d9a304bec85f" providerId="Windows Live" clId="Web-{D6420D43-CF33-9C97-8476-2C6DF7A53677}" dt="2025-04-08T22:13:28.841" v="276" actId="1076"/>
          <ac:spMkLst>
            <pc:docMk/>
            <pc:sldMk cId="4282751643" sldId="329"/>
            <ac:spMk id="7" creationId="{4251C0D5-1AB9-88B4-2264-19D4DA51C162}"/>
          </ac:spMkLst>
        </pc:spChg>
        <pc:spChg chg="add del mod">
          <ac:chgData name="Esraa Saied" userId="0572d9a304bec85f" providerId="Windows Live" clId="Web-{D6420D43-CF33-9C97-8476-2C6DF7A53677}" dt="2025-04-08T22:11:15.406" v="234"/>
          <ac:spMkLst>
            <pc:docMk/>
            <pc:sldMk cId="4282751643" sldId="329"/>
            <ac:spMk id="9" creationId="{B9BC6672-9A1B-DDB8-F76F-C5D76AF3CF28}"/>
          </ac:spMkLst>
        </pc:spChg>
        <pc:spChg chg="del">
          <ac:chgData name="Esraa Saied" userId="0572d9a304bec85f" providerId="Windows Live" clId="Web-{D6420D43-CF33-9C97-8476-2C6DF7A53677}" dt="2025-04-08T22:05:46.488" v="174"/>
          <ac:spMkLst>
            <pc:docMk/>
            <pc:sldMk cId="4282751643" sldId="329"/>
            <ac:spMk id="12" creationId="{753B1975-C89A-E389-9DA6-D2C9B1DCFE81}"/>
          </ac:spMkLst>
        </pc:spChg>
        <pc:spChg chg="mod">
          <ac:chgData name="Esraa Saied" userId="0572d9a304bec85f" providerId="Windows Live" clId="Web-{D6420D43-CF33-9C97-8476-2C6DF7A53677}" dt="2025-04-08T22:13:24.857" v="275" actId="1076"/>
          <ac:spMkLst>
            <pc:docMk/>
            <pc:sldMk cId="4282751643" sldId="329"/>
            <ac:spMk id="13" creationId="{821E5FDC-7AD8-08D3-8E7A-D582ECA37138}"/>
          </ac:spMkLst>
        </pc:spChg>
        <pc:spChg chg="del">
          <ac:chgData name="Esraa Saied" userId="0572d9a304bec85f" providerId="Windows Live" clId="Web-{D6420D43-CF33-9C97-8476-2C6DF7A53677}" dt="2025-04-08T22:05:49.770" v="175"/>
          <ac:spMkLst>
            <pc:docMk/>
            <pc:sldMk cId="4282751643" sldId="329"/>
            <ac:spMk id="14" creationId="{2AFBE567-553C-8C7C-4581-068A9D2ABD06}"/>
          </ac:spMkLst>
        </pc:spChg>
        <pc:spChg chg="del">
          <ac:chgData name="Esraa Saied" userId="0572d9a304bec85f" providerId="Windows Live" clId="Web-{D6420D43-CF33-9C97-8476-2C6DF7A53677}" dt="2025-04-08T22:11:08.406" v="233"/>
          <ac:spMkLst>
            <pc:docMk/>
            <pc:sldMk cId="4282751643" sldId="329"/>
            <ac:spMk id="15" creationId="{D523466F-C5FF-6A29-0C38-F9AA75006B94}"/>
          </ac:spMkLst>
        </pc:spChg>
      </pc:sldChg>
    </pc:docChg>
  </pc:docChgLst>
  <pc:docChgLst>
    <pc:chgData name="Esraa Saied" userId="0572d9a304bec85f" providerId="Windows Live" clId="Web-{DBC38DE5-650D-48FC-F8BB-F5D25CF8EDCA}"/>
    <pc:docChg chg="addSld delSld modSld">
      <pc:chgData name="Esraa Saied" userId="0572d9a304bec85f" providerId="Windows Live" clId="Web-{DBC38DE5-650D-48FC-F8BB-F5D25CF8EDCA}" dt="2025-04-12T22:18:28.259" v="158"/>
      <pc:docMkLst>
        <pc:docMk/>
      </pc:docMkLst>
      <pc:sldChg chg="delSp modSp">
        <pc:chgData name="Esraa Saied" userId="0572d9a304bec85f" providerId="Windows Live" clId="Web-{DBC38DE5-650D-48FC-F8BB-F5D25CF8EDCA}" dt="2025-04-12T22:07:09.849" v="12" actId="20577"/>
        <pc:sldMkLst>
          <pc:docMk/>
          <pc:sldMk cId="1144966255" sldId="300"/>
        </pc:sldMkLst>
        <pc:spChg chg="mod">
          <ac:chgData name="Esraa Saied" userId="0572d9a304bec85f" providerId="Windows Live" clId="Web-{DBC38DE5-650D-48FC-F8BB-F5D25CF8EDCA}" dt="2025-04-12T22:07:09.849" v="12" actId="20577"/>
          <ac:spMkLst>
            <pc:docMk/>
            <pc:sldMk cId="1144966255" sldId="300"/>
            <ac:spMk id="15" creationId="{26392955-6557-4ED6-B174-E9F9D52D2E58}"/>
          </ac:spMkLst>
        </pc:spChg>
        <pc:spChg chg="del">
          <ac:chgData name="Esraa Saied" userId="0572d9a304bec85f" providerId="Windows Live" clId="Web-{DBC38DE5-650D-48FC-F8BB-F5D25CF8EDCA}" dt="2025-04-12T22:06:03.985" v="2"/>
          <ac:spMkLst>
            <pc:docMk/>
            <pc:sldMk cId="1144966255" sldId="300"/>
            <ac:spMk id="19" creationId="{CBBB7DCC-419E-4462-B49C-E0F2281E7226}"/>
          </ac:spMkLst>
        </pc:spChg>
        <pc:spChg chg="del">
          <ac:chgData name="Esraa Saied" userId="0572d9a304bec85f" providerId="Windows Live" clId="Web-{DBC38DE5-650D-48FC-F8BB-F5D25CF8EDCA}" dt="2025-04-12T22:05:53.579" v="1"/>
          <ac:spMkLst>
            <pc:docMk/>
            <pc:sldMk cId="1144966255" sldId="300"/>
            <ac:spMk id="25" creationId="{8FBA68A5-A7C7-4D91-AB95-6E0B6FFD8743}"/>
          </ac:spMkLst>
        </pc:spChg>
        <pc:spChg chg="del">
          <ac:chgData name="Esraa Saied" userId="0572d9a304bec85f" providerId="Windows Live" clId="Web-{DBC38DE5-650D-48FC-F8BB-F5D25CF8EDCA}" dt="2025-04-12T22:05:42.032" v="0"/>
          <ac:spMkLst>
            <pc:docMk/>
            <pc:sldMk cId="1144966255" sldId="300"/>
            <ac:spMk id="39" creationId="{3FD564DD-780E-4279-99FF-A16618E11908}"/>
          </ac:spMkLst>
        </pc:spChg>
      </pc:sldChg>
      <pc:sldChg chg="delSp">
        <pc:chgData name="Esraa Saied" userId="0572d9a304bec85f" providerId="Windows Live" clId="Web-{DBC38DE5-650D-48FC-F8BB-F5D25CF8EDCA}" dt="2025-04-12T22:08:33.458" v="23"/>
        <pc:sldMkLst>
          <pc:docMk/>
          <pc:sldMk cId="913396457" sldId="301"/>
        </pc:sldMkLst>
        <pc:spChg chg="del">
          <ac:chgData name="Esraa Saied" userId="0572d9a304bec85f" providerId="Windows Live" clId="Web-{DBC38DE5-650D-48FC-F8BB-F5D25CF8EDCA}" dt="2025-04-12T22:08:33.458" v="23"/>
          <ac:spMkLst>
            <pc:docMk/>
            <pc:sldMk cId="913396457" sldId="301"/>
            <ac:spMk id="3" creationId="{041AE1C0-7A57-11F4-9CF9-60229A67F57F}"/>
          </ac:spMkLst>
        </pc:spChg>
      </pc:sldChg>
      <pc:sldChg chg="addSp delSp modSp">
        <pc:chgData name="Esraa Saied" userId="0572d9a304bec85f" providerId="Windows Live" clId="Web-{DBC38DE5-650D-48FC-F8BB-F5D25CF8EDCA}" dt="2025-04-12T22:18:28.259" v="158"/>
        <pc:sldMkLst>
          <pc:docMk/>
          <pc:sldMk cId="987058325" sldId="302"/>
        </pc:sldMkLst>
        <pc:spChg chg="del">
          <ac:chgData name="Esraa Saied" userId="0572d9a304bec85f" providerId="Windows Live" clId="Web-{DBC38DE5-650D-48FC-F8BB-F5D25CF8EDCA}" dt="2025-04-12T22:18:28.259" v="158"/>
          <ac:spMkLst>
            <pc:docMk/>
            <pc:sldMk cId="987058325" sldId="302"/>
            <ac:spMk id="8" creationId="{AF9789E8-14FE-BC18-9B11-DF8835762B82}"/>
          </ac:spMkLst>
        </pc:spChg>
        <pc:spChg chg="add del mod">
          <ac:chgData name="Esraa Saied" userId="0572d9a304bec85f" providerId="Windows Live" clId="Web-{DBC38DE5-650D-48FC-F8BB-F5D25CF8EDCA}" dt="2025-04-12T22:17:53.071" v="155"/>
          <ac:spMkLst>
            <pc:docMk/>
            <pc:sldMk cId="987058325" sldId="302"/>
            <ac:spMk id="76" creationId="{C8F6C750-721A-4067-6746-B59F784724B3}"/>
          </ac:spMkLst>
        </pc:spChg>
        <pc:graphicFrameChg chg="mod modGraphic">
          <ac:chgData name="Esraa Saied" userId="0572d9a304bec85f" providerId="Windows Live" clId="Web-{DBC38DE5-650D-48FC-F8BB-F5D25CF8EDCA}" dt="2025-04-12T22:18:11.868" v="157" actId="20577"/>
          <ac:graphicFrameMkLst>
            <pc:docMk/>
            <pc:sldMk cId="987058325" sldId="302"/>
            <ac:graphicFrameMk id="10" creationId="{3A1008C5-7572-46CB-E332-74EA524D0498}"/>
          </ac:graphicFrameMkLst>
        </pc:graphicFrameChg>
      </pc:sldChg>
      <pc:sldChg chg="add del">
        <pc:chgData name="Esraa Saied" userId="0572d9a304bec85f" providerId="Windows Live" clId="Web-{DBC38DE5-650D-48FC-F8BB-F5D25CF8EDCA}" dt="2025-04-12T22:12:29.696" v="88"/>
        <pc:sldMkLst>
          <pc:docMk/>
          <pc:sldMk cId="1942084311" sldId="303"/>
        </pc:sldMkLst>
      </pc:sldChg>
      <pc:sldChg chg="del">
        <pc:chgData name="Esraa Saied" userId="0572d9a304bec85f" providerId="Windows Live" clId="Web-{DBC38DE5-650D-48FC-F8BB-F5D25CF8EDCA}" dt="2025-04-12T22:12:11.478" v="86"/>
        <pc:sldMkLst>
          <pc:docMk/>
          <pc:sldMk cId="2362275533" sldId="304"/>
        </pc:sldMkLst>
      </pc:sldChg>
      <pc:sldChg chg="delSp modSp">
        <pc:chgData name="Esraa Saied" userId="0572d9a304bec85f" providerId="Windows Live" clId="Web-{DBC38DE5-650D-48FC-F8BB-F5D25CF8EDCA}" dt="2025-04-12T22:08:22.677" v="22"/>
        <pc:sldMkLst>
          <pc:docMk/>
          <pc:sldMk cId="432042368" sldId="306"/>
        </pc:sldMkLst>
        <pc:spChg chg="mod">
          <ac:chgData name="Esraa Saied" userId="0572d9a304bec85f" providerId="Windows Live" clId="Web-{DBC38DE5-650D-48FC-F8BB-F5D25CF8EDCA}" dt="2025-04-12T22:08:14.583" v="21" actId="1076"/>
          <ac:spMkLst>
            <pc:docMk/>
            <pc:sldMk cId="432042368" sldId="306"/>
            <ac:spMk id="15" creationId="{39D3CF0F-874F-A059-0A25-3844193250B7}"/>
          </ac:spMkLst>
        </pc:spChg>
        <pc:spChg chg="del">
          <ac:chgData name="Esraa Saied" userId="0572d9a304bec85f" providerId="Windows Live" clId="Web-{DBC38DE5-650D-48FC-F8BB-F5D25CF8EDCA}" dt="2025-04-12T22:08:22.677" v="22"/>
          <ac:spMkLst>
            <pc:docMk/>
            <pc:sldMk cId="432042368" sldId="306"/>
            <ac:spMk id="19" creationId="{04F46B84-7EA0-839F-F2F5-9A500D2114C5}"/>
          </ac:spMkLst>
        </pc:spChg>
      </pc:sldChg>
      <pc:sldChg chg="delSp">
        <pc:chgData name="Esraa Saied" userId="0572d9a304bec85f" providerId="Windows Live" clId="Web-{DBC38DE5-650D-48FC-F8BB-F5D25CF8EDCA}" dt="2025-04-12T22:08:43.114" v="25"/>
        <pc:sldMkLst>
          <pc:docMk/>
          <pc:sldMk cId="573221720" sldId="307"/>
        </pc:sldMkLst>
        <pc:spChg chg="del">
          <ac:chgData name="Esraa Saied" userId="0572d9a304bec85f" providerId="Windows Live" clId="Web-{DBC38DE5-650D-48FC-F8BB-F5D25CF8EDCA}" dt="2025-04-12T22:08:43.114" v="25"/>
          <ac:spMkLst>
            <pc:docMk/>
            <pc:sldMk cId="573221720" sldId="307"/>
            <ac:spMk id="3" creationId="{8A3B14C1-32F7-9822-380C-DC1DF26CD3ED}"/>
          </ac:spMkLst>
        </pc:spChg>
      </pc:sldChg>
      <pc:sldChg chg="del">
        <pc:chgData name="Esraa Saied" userId="0572d9a304bec85f" providerId="Windows Live" clId="Web-{DBC38DE5-650D-48FC-F8BB-F5D25CF8EDCA}" dt="2025-04-12T22:12:04.900" v="84"/>
        <pc:sldMkLst>
          <pc:docMk/>
          <pc:sldMk cId="3072581702" sldId="308"/>
        </pc:sldMkLst>
      </pc:sldChg>
      <pc:sldChg chg="add del">
        <pc:chgData name="Esraa Saied" userId="0572d9a304bec85f" providerId="Windows Live" clId="Web-{DBC38DE5-650D-48FC-F8BB-F5D25CF8EDCA}" dt="2025-04-12T22:12:51.212" v="90"/>
        <pc:sldMkLst>
          <pc:docMk/>
          <pc:sldMk cId="3919588744" sldId="309"/>
        </pc:sldMkLst>
      </pc:sldChg>
      <pc:sldChg chg="del">
        <pc:chgData name="Esraa Saied" userId="0572d9a304bec85f" providerId="Windows Live" clId="Web-{DBC38DE5-650D-48FC-F8BB-F5D25CF8EDCA}" dt="2025-04-12T22:08:37.583" v="24"/>
        <pc:sldMkLst>
          <pc:docMk/>
          <pc:sldMk cId="4263599105" sldId="324"/>
        </pc:sldMkLst>
      </pc:sldChg>
      <pc:sldChg chg="del">
        <pc:chgData name="Esraa Saied" userId="0572d9a304bec85f" providerId="Windows Live" clId="Web-{DBC38DE5-650D-48FC-F8BB-F5D25CF8EDCA}" dt="2025-04-12T22:12:08.134" v="85"/>
        <pc:sldMkLst>
          <pc:docMk/>
          <pc:sldMk cId="1876523740" sldId="340"/>
        </pc:sldMkLst>
      </pc:sldChg>
      <pc:sldChg chg="modSp add replId">
        <pc:chgData name="Esraa Saied" userId="0572d9a304bec85f" providerId="Windows Live" clId="Web-{DBC38DE5-650D-48FC-F8BB-F5D25CF8EDCA}" dt="2025-04-12T22:14:12.527" v="119" actId="20577"/>
        <pc:sldMkLst>
          <pc:docMk/>
          <pc:sldMk cId="3863823945" sldId="341"/>
        </pc:sldMkLst>
        <pc:spChg chg="mod">
          <ac:chgData name="Esraa Saied" userId="0572d9a304bec85f" providerId="Windows Live" clId="Web-{DBC38DE5-650D-48FC-F8BB-F5D25CF8EDCA}" dt="2025-04-12T22:14:12.527" v="119" actId="20577"/>
          <ac:spMkLst>
            <pc:docMk/>
            <pc:sldMk cId="3863823945" sldId="341"/>
            <ac:spMk id="2" creationId="{57EC9DA8-563D-33CA-40E6-AD6CCFDAC6A0}"/>
          </ac:spMkLst>
        </pc:spChg>
        <pc:spChg chg="mod">
          <ac:chgData name="Esraa Saied" userId="0572d9a304bec85f" providerId="Windows Live" clId="Web-{DBC38DE5-650D-48FC-F8BB-F5D25CF8EDCA}" dt="2025-04-12T22:10:46.836" v="43" actId="1076"/>
          <ac:spMkLst>
            <pc:docMk/>
            <pc:sldMk cId="3863823945" sldId="341"/>
            <ac:spMk id="4" creationId="{134BFE3D-9047-200D-8021-0AE0E8A0EDED}"/>
          </ac:spMkLst>
        </pc:spChg>
        <pc:spChg chg="mod">
          <ac:chgData name="Esraa Saied" userId="0572d9a304bec85f" providerId="Windows Live" clId="Web-{DBC38DE5-650D-48FC-F8BB-F5D25CF8EDCA}" dt="2025-04-12T22:10:44.083" v="42" actId="14100"/>
          <ac:spMkLst>
            <pc:docMk/>
            <pc:sldMk cId="3863823945" sldId="341"/>
            <ac:spMk id="6" creationId="{631AFDEE-3F79-0233-414D-1B988C3A22BC}"/>
          </ac:spMkLst>
        </pc:spChg>
      </pc:sldChg>
      <pc:sldChg chg="modSp add replId">
        <pc:chgData name="Esraa Saied" userId="0572d9a304bec85f" providerId="Windows Live" clId="Web-{DBC38DE5-650D-48FC-F8BB-F5D25CF8EDCA}" dt="2025-04-12T22:16:39.556" v="146" actId="20577"/>
        <pc:sldMkLst>
          <pc:docMk/>
          <pc:sldMk cId="3452616528" sldId="342"/>
        </pc:sldMkLst>
        <pc:spChg chg="mod">
          <ac:chgData name="Esraa Saied" userId="0572d9a304bec85f" providerId="Windows Live" clId="Web-{DBC38DE5-650D-48FC-F8BB-F5D25CF8EDCA}" dt="2025-04-12T22:16:14.739" v="141" actId="14100"/>
          <ac:spMkLst>
            <pc:docMk/>
            <pc:sldMk cId="3452616528" sldId="342"/>
            <ac:spMk id="2" creationId="{00C4DF7B-1774-C2AE-B21D-4D91B5C00E11}"/>
          </ac:spMkLst>
        </pc:spChg>
        <pc:spChg chg="mod">
          <ac:chgData name="Esraa Saied" userId="0572d9a304bec85f" providerId="Windows Live" clId="Web-{DBC38DE5-650D-48FC-F8BB-F5D25CF8EDCA}" dt="2025-04-12T22:16:39.556" v="146" actId="20577"/>
          <ac:spMkLst>
            <pc:docMk/>
            <pc:sldMk cId="3452616528" sldId="342"/>
            <ac:spMk id="8" creationId="{434E87AA-3A4C-8349-537B-6E86FE0B7F74}"/>
          </ac:spMkLst>
        </pc:spChg>
      </pc:sldChg>
    </pc:docChg>
  </pc:docChgLst>
  <pc:docChgLst>
    <pc:chgData name="Esraa Saied" userId="0572d9a304bec85f" providerId="Windows Live" clId="Web-{0E651628-F58E-FE98-ADB6-30F8FBA45740}"/>
    <pc:docChg chg="addSld delSld modSld">
      <pc:chgData name="Esraa Saied" userId="0572d9a304bec85f" providerId="Windows Live" clId="Web-{0E651628-F58E-FE98-ADB6-30F8FBA45740}" dt="2025-03-26T13:46:14.072" v="926"/>
      <pc:docMkLst>
        <pc:docMk/>
      </pc:docMkLst>
      <pc:sldChg chg="addSp delSp modSp mod setBg">
        <pc:chgData name="Esraa Saied" userId="0572d9a304bec85f" providerId="Windows Live" clId="Web-{0E651628-F58E-FE98-ADB6-30F8FBA45740}" dt="2025-03-26T10:58:33.894" v="153" actId="20577"/>
        <pc:sldMkLst>
          <pc:docMk/>
          <pc:sldMk cId="1997080983" sldId="256"/>
        </pc:sldMkLst>
        <pc:spChg chg="mod">
          <ac:chgData name="Esraa Saied" userId="0572d9a304bec85f" providerId="Windows Live" clId="Web-{0E651628-F58E-FE98-ADB6-30F8FBA45740}" dt="2025-03-26T10:52:14.962" v="66" actId="14100"/>
          <ac:spMkLst>
            <pc:docMk/>
            <pc:sldMk cId="1997080983" sldId="256"/>
            <ac:spMk id="2" creationId="{80413838-6CCC-4797-8ECB-7EF9DD857248}"/>
          </ac:spMkLst>
        </pc:spChg>
        <pc:spChg chg="add del mod">
          <ac:chgData name="Esraa Saied" userId="0572d9a304bec85f" providerId="Windows Live" clId="Web-{0E651628-F58E-FE98-ADB6-30F8FBA45740}" dt="2025-03-26T10:42:38.369" v="1"/>
          <ac:spMkLst>
            <pc:docMk/>
            <pc:sldMk cId="1997080983" sldId="256"/>
            <ac:spMk id="4" creationId="{A2A83031-20F3-1ED0-E240-2DA1D90D225D}"/>
          </ac:spMkLst>
        </pc:spChg>
        <pc:spChg chg="add mod">
          <ac:chgData name="Esraa Saied" userId="0572d9a304bec85f" providerId="Windows Live" clId="Web-{0E651628-F58E-FE98-ADB6-30F8FBA45740}" dt="2025-03-26T10:57:56.815" v="135" actId="20577"/>
          <ac:spMkLst>
            <pc:docMk/>
            <pc:sldMk cId="1997080983" sldId="256"/>
            <ac:spMk id="9" creationId="{6C2F285C-494D-2C9F-72EA-DE7BAFAAE5EA}"/>
          </ac:spMkLst>
        </pc:spChg>
        <pc:spChg chg="add mod">
          <ac:chgData name="Esraa Saied" userId="0572d9a304bec85f" providerId="Windows Live" clId="Web-{0E651628-F58E-FE98-ADB6-30F8FBA45740}" dt="2025-03-26T10:58:33.894" v="153" actId="20577"/>
          <ac:spMkLst>
            <pc:docMk/>
            <pc:sldMk cId="1997080983" sldId="256"/>
            <ac:spMk id="10" creationId="{47771D28-581C-0E42-8608-A2FB8135C96F}"/>
          </ac:spMkLst>
        </pc:spChg>
        <pc:spChg chg="mod">
          <ac:chgData name="Esraa Saied" userId="0572d9a304bec85f" providerId="Windows Live" clId="Web-{0E651628-F58E-FE98-ADB6-30F8FBA45740}" dt="2025-03-26T10:46:53.219" v="17"/>
          <ac:spMkLst>
            <pc:docMk/>
            <pc:sldMk cId="1997080983" sldId="256"/>
            <ac:spMk id="11" creationId="{2F99BCD9-99B4-425C-B3C0-E78EBA3C8999}"/>
          </ac:spMkLst>
        </pc:spChg>
        <pc:spChg chg="add del">
          <ac:chgData name="Esraa Saied" userId="0572d9a304bec85f" providerId="Windows Live" clId="Web-{0E651628-F58E-FE98-ADB6-30F8FBA45740}" dt="2025-03-26T10:46:53.219" v="17"/>
          <ac:spMkLst>
            <pc:docMk/>
            <pc:sldMk cId="1997080983" sldId="256"/>
            <ac:spMk id="13" creationId="{CB59DE95-F3B9-4A35-9681-78FA926F024B}"/>
          </ac:spMkLst>
        </pc:spChg>
        <pc:spChg chg="add del">
          <ac:chgData name="Esraa Saied" userId="0572d9a304bec85f" providerId="Windows Live" clId="Web-{0E651628-F58E-FE98-ADB6-30F8FBA45740}" dt="2025-03-26T10:46:53.219" v="17"/>
          <ac:spMkLst>
            <pc:docMk/>
            <pc:sldMk cId="1997080983" sldId="256"/>
            <ac:spMk id="16" creationId="{8FBA68A5-A7C7-4D91-AB95-6E0B6FFD8743}"/>
          </ac:spMkLst>
        </pc:spChg>
        <pc:spChg chg="add del">
          <ac:chgData name="Esraa Saied" userId="0572d9a304bec85f" providerId="Windows Live" clId="Web-{0E651628-F58E-FE98-ADB6-30F8FBA45740}" dt="2025-03-26T10:46:53.219" v="17"/>
          <ac:spMkLst>
            <pc:docMk/>
            <pc:sldMk cId="1997080983" sldId="256"/>
            <ac:spMk id="18" creationId="{DA4051E3-92B2-42FC-BB3D-372E4A614439}"/>
          </ac:spMkLst>
        </pc:spChg>
        <pc:spChg chg="add del">
          <ac:chgData name="Esraa Saied" userId="0572d9a304bec85f" providerId="Windows Live" clId="Web-{0E651628-F58E-FE98-ADB6-30F8FBA45740}" dt="2025-03-26T10:46:53.219" v="17"/>
          <ac:spMkLst>
            <pc:docMk/>
            <pc:sldMk cId="1997080983" sldId="256"/>
            <ac:spMk id="26" creationId="{551580BD-7D80-4957-A58D-916E994AB787}"/>
          </ac:spMkLst>
        </pc:spChg>
        <pc:spChg chg="add">
          <ac:chgData name="Esraa Saied" userId="0572d9a304bec85f" providerId="Windows Live" clId="Web-{0E651628-F58E-FE98-ADB6-30F8FBA45740}" dt="2025-03-26T10:43:46.652" v="9"/>
          <ac:spMkLst>
            <pc:docMk/>
            <pc:sldMk cId="1997080983" sldId="256"/>
            <ac:spMk id="28" creationId="{9EC72DE6-BA6A-48AD-8101-4122D1A35895}"/>
          </ac:spMkLst>
        </pc:spChg>
        <pc:spChg chg="add">
          <ac:chgData name="Esraa Saied" userId="0572d9a304bec85f" providerId="Windows Live" clId="Web-{0E651628-F58E-FE98-ADB6-30F8FBA45740}" dt="2025-03-26T10:46:53.219" v="17"/>
          <ac:spMkLst>
            <pc:docMk/>
            <pc:sldMk cId="1997080983" sldId="256"/>
            <ac:spMk id="43" creationId="{8FBA68A5-A7C7-4D91-AB95-6E0B6FFD8743}"/>
          </ac:spMkLst>
        </pc:spChg>
        <pc:spChg chg="add">
          <ac:chgData name="Esraa Saied" userId="0572d9a304bec85f" providerId="Windows Live" clId="Web-{0E651628-F58E-FE98-ADB6-30F8FBA45740}" dt="2025-03-26T10:46:53.219" v="17"/>
          <ac:spMkLst>
            <pc:docMk/>
            <pc:sldMk cId="1997080983" sldId="256"/>
            <ac:spMk id="45" creationId="{DA4051E3-92B2-42FC-BB3D-372E4A614439}"/>
          </ac:spMkLst>
        </pc:spChg>
        <pc:spChg chg="add">
          <ac:chgData name="Esraa Saied" userId="0572d9a304bec85f" providerId="Windows Live" clId="Web-{0E651628-F58E-FE98-ADB6-30F8FBA45740}" dt="2025-03-26T10:46:53.219" v="17"/>
          <ac:spMkLst>
            <pc:docMk/>
            <pc:sldMk cId="1997080983" sldId="256"/>
            <ac:spMk id="53" creationId="{551580BD-7D80-4957-A58D-916E994AB787}"/>
          </ac:spMkLst>
        </pc:spChg>
        <pc:spChg chg="add">
          <ac:chgData name="Esraa Saied" userId="0572d9a304bec85f" providerId="Windows Live" clId="Web-{0E651628-F58E-FE98-ADB6-30F8FBA45740}" dt="2025-03-26T10:46:53.219" v="17"/>
          <ac:spMkLst>
            <pc:docMk/>
            <pc:sldMk cId="1997080983" sldId="256"/>
            <ac:spMk id="55" creationId="{5BDD2E98-F85F-4C9F-B090-4DF4DA71570B}"/>
          </ac:spMkLst>
        </pc:spChg>
        <pc:spChg chg="add">
          <ac:chgData name="Esraa Saied" userId="0572d9a304bec85f" providerId="Windows Live" clId="Web-{0E651628-F58E-FE98-ADB6-30F8FBA45740}" dt="2025-03-26T10:46:53.219" v="17"/>
          <ac:spMkLst>
            <pc:docMk/>
            <pc:sldMk cId="1997080983" sldId="256"/>
            <ac:spMk id="57" creationId="{CB59DE95-F3B9-4A35-9681-78FA926F024B}"/>
          </ac:spMkLst>
        </pc:spChg>
        <pc:picChg chg="add mod ord">
          <ac:chgData name="Esraa Saied" userId="0572d9a304bec85f" providerId="Windows Live" clId="Web-{0E651628-F58E-FE98-ADB6-30F8FBA45740}" dt="2025-03-26T10:53:12.370" v="75" actId="1076"/>
          <ac:picMkLst>
            <pc:docMk/>
            <pc:sldMk cId="1997080983" sldId="256"/>
            <ac:picMk id="5" creationId="{01C32774-1773-B35A-B780-64909C61A2CD}"/>
          </ac:picMkLst>
        </pc:picChg>
        <pc:picChg chg="add mod">
          <ac:chgData name="Esraa Saied" userId="0572d9a304bec85f" providerId="Windows Live" clId="Web-{0E651628-F58E-FE98-ADB6-30F8FBA45740}" dt="2025-03-26T10:49:06.660" v="41" actId="14100"/>
          <ac:picMkLst>
            <pc:docMk/>
            <pc:sldMk cId="1997080983" sldId="256"/>
            <ac:picMk id="6" creationId="{D7770B31-AA2B-D67D-2D42-CF5F70B6893B}"/>
          </ac:picMkLst>
        </pc:picChg>
        <pc:picChg chg="add mod">
          <ac:chgData name="Esraa Saied" userId="0572d9a304bec85f" providerId="Windows Live" clId="Web-{0E651628-F58E-FE98-ADB6-30F8FBA45740}" dt="2025-03-26T10:47:45.814" v="26"/>
          <ac:picMkLst>
            <pc:docMk/>
            <pc:sldMk cId="1997080983" sldId="256"/>
            <ac:picMk id="7" creationId="{86848DD6-49FE-FD57-096C-AEA1596FCE1A}"/>
          </ac:picMkLst>
        </pc:picChg>
        <pc:picChg chg="add mod">
          <ac:chgData name="Esraa Saied" userId="0572d9a304bec85f" providerId="Windows Live" clId="Web-{0E651628-F58E-FE98-ADB6-30F8FBA45740}" dt="2025-03-26T10:48:29.909" v="34"/>
          <ac:picMkLst>
            <pc:docMk/>
            <pc:sldMk cId="1997080983" sldId="256"/>
            <ac:picMk id="8" creationId="{FF34120F-DEEF-E822-8439-562598B48D27}"/>
          </ac:picMkLst>
        </pc:picChg>
        <pc:picChg chg="del">
          <ac:chgData name="Esraa Saied" userId="0572d9a304bec85f" providerId="Windows Live" clId="Web-{0E651628-F58E-FE98-ADB6-30F8FBA45740}" dt="2025-03-26T10:40:46.006" v="0"/>
          <ac:picMkLst>
            <pc:docMk/>
            <pc:sldMk cId="1997080983" sldId="256"/>
            <ac:picMk id="30" creationId="{EBEF8340-BD26-4016-B1B1-9BFC9B942749}"/>
          </ac:picMkLst>
        </pc:picChg>
        <pc:cxnChg chg="add">
          <ac:chgData name="Esraa Saied" userId="0572d9a304bec85f" providerId="Windows Live" clId="Web-{0E651628-F58E-FE98-ADB6-30F8FBA45740}" dt="2025-03-26T10:43:46.652" v="9"/>
          <ac:cxnSpMkLst>
            <pc:docMk/>
            <pc:sldMk cId="1997080983" sldId="256"/>
            <ac:cxnSpMk id="32" creationId="{5E687E3B-9C6D-4102-8F38-DCB77C49C6FD}"/>
          </ac:cxnSpMkLst>
        </pc:cxnChg>
        <pc:cxnChg chg="add">
          <ac:chgData name="Esraa Saied" userId="0572d9a304bec85f" providerId="Windows Live" clId="Web-{0E651628-F58E-FE98-ADB6-30F8FBA45740}" dt="2025-03-26T10:43:46.652" v="9"/>
          <ac:cxnSpMkLst>
            <pc:docMk/>
            <pc:sldMk cId="1997080983" sldId="256"/>
            <ac:cxnSpMk id="34" creationId="{573C7C39-C73B-4051-B742-C9086B7BE3EC}"/>
          </ac:cxnSpMkLst>
        </pc:cxnChg>
      </pc:sldChg>
      <pc:sldChg chg="addSp modSp">
        <pc:chgData name="Esraa Saied" userId="0572d9a304bec85f" providerId="Windows Live" clId="Web-{0E651628-F58E-FE98-ADB6-30F8FBA45740}" dt="2025-03-26T12:13:05.380" v="569" actId="14100"/>
        <pc:sldMkLst>
          <pc:docMk/>
          <pc:sldMk cId="3694374871" sldId="261"/>
        </pc:sldMkLst>
        <pc:picChg chg="add mod modCrop">
          <ac:chgData name="Esraa Saied" userId="0572d9a304bec85f" providerId="Windows Live" clId="Web-{0E651628-F58E-FE98-ADB6-30F8FBA45740}" dt="2025-03-26T12:13:05.380" v="569" actId="14100"/>
          <ac:picMkLst>
            <pc:docMk/>
            <pc:sldMk cId="3694374871" sldId="261"/>
            <ac:picMk id="2" creationId="{C1D662E8-4EB4-70A1-1A18-D6F04A9B77A4}"/>
          </ac:picMkLst>
        </pc:picChg>
      </pc:sldChg>
      <pc:sldChg chg="addSp delSp modSp del">
        <pc:chgData name="Esraa Saied" userId="0572d9a304bec85f" providerId="Windows Live" clId="Web-{0E651628-F58E-FE98-ADB6-30F8FBA45740}" dt="2025-03-26T12:02:35.846" v="513"/>
        <pc:sldMkLst>
          <pc:docMk/>
          <pc:sldMk cId="2555141384" sldId="265"/>
        </pc:sldMkLst>
        <pc:spChg chg="add del mod">
          <ac:chgData name="Esraa Saied" userId="0572d9a304bec85f" providerId="Windows Live" clId="Web-{0E651628-F58E-FE98-ADB6-30F8FBA45740}" dt="2025-03-26T12:02:16.236" v="510"/>
          <ac:spMkLst>
            <pc:docMk/>
            <pc:sldMk cId="2555141384" sldId="265"/>
            <ac:spMk id="4" creationId="{3D1A21F9-926B-42ED-9EBE-887D8FB8AECB}"/>
          </ac:spMkLst>
        </pc:spChg>
        <pc:spChg chg="add del mod">
          <ac:chgData name="Esraa Saied" userId="0572d9a304bec85f" providerId="Windows Live" clId="Web-{0E651628-F58E-FE98-ADB6-30F8FBA45740}" dt="2025-03-26T12:01:43.501" v="505"/>
          <ac:spMkLst>
            <pc:docMk/>
            <pc:sldMk cId="2555141384" sldId="265"/>
            <ac:spMk id="6" creationId="{93FF41FC-F64F-9979-7C77-D98DD96CEFE4}"/>
          </ac:spMkLst>
        </pc:spChg>
        <pc:spChg chg="add mod">
          <ac:chgData name="Esraa Saied" userId="0572d9a304bec85f" providerId="Windows Live" clId="Web-{0E651628-F58E-FE98-ADB6-30F8FBA45740}" dt="2025-03-26T12:01:46.126" v="506"/>
          <ac:spMkLst>
            <pc:docMk/>
            <pc:sldMk cId="2555141384" sldId="265"/>
            <ac:spMk id="8" creationId="{55AB4C3B-400B-B2E2-574D-A87314FDE05E}"/>
          </ac:spMkLst>
        </pc:spChg>
        <pc:spChg chg="add mod">
          <ac:chgData name="Esraa Saied" userId="0572d9a304bec85f" providerId="Windows Live" clId="Web-{0E651628-F58E-FE98-ADB6-30F8FBA45740}" dt="2025-03-26T12:01:49.829" v="507"/>
          <ac:spMkLst>
            <pc:docMk/>
            <pc:sldMk cId="2555141384" sldId="265"/>
            <ac:spMk id="10" creationId="{D4444E82-7B3F-67E5-75AB-8B857EBB2B25}"/>
          </ac:spMkLst>
        </pc:spChg>
        <pc:spChg chg="add mod">
          <ac:chgData name="Esraa Saied" userId="0572d9a304bec85f" providerId="Windows Live" clId="Web-{0E651628-F58E-FE98-ADB6-30F8FBA45740}" dt="2025-03-26T12:01:57.486" v="508"/>
          <ac:spMkLst>
            <pc:docMk/>
            <pc:sldMk cId="2555141384" sldId="265"/>
            <ac:spMk id="12" creationId="{B8FFFE89-024C-1AB8-023E-DC48D1223E79}"/>
          </ac:spMkLst>
        </pc:spChg>
        <pc:spChg chg="add mod">
          <ac:chgData name="Esraa Saied" userId="0572d9a304bec85f" providerId="Windows Live" clId="Web-{0E651628-F58E-FE98-ADB6-30F8FBA45740}" dt="2025-03-26T12:02:00.783" v="509"/>
          <ac:spMkLst>
            <pc:docMk/>
            <pc:sldMk cId="2555141384" sldId="265"/>
            <ac:spMk id="14" creationId="{34A671E3-2F34-D47E-C3CC-1EF7888366E5}"/>
          </ac:spMkLst>
        </pc:spChg>
        <pc:spChg chg="add mod">
          <ac:chgData name="Esraa Saied" userId="0572d9a304bec85f" providerId="Windows Live" clId="Web-{0E651628-F58E-FE98-ADB6-30F8FBA45740}" dt="2025-03-26T12:02:23.658" v="511"/>
          <ac:spMkLst>
            <pc:docMk/>
            <pc:sldMk cId="2555141384" sldId="265"/>
            <ac:spMk id="16" creationId="{0E6E6397-55A8-ABA1-6DB0-93D9D293DD89}"/>
          </ac:spMkLst>
        </pc:spChg>
        <pc:spChg chg="del">
          <ac:chgData name="Esraa Saied" userId="0572d9a304bec85f" providerId="Windows Live" clId="Web-{0E651628-F58E-FE98-ADB6-30F8FBA45740}" dt="2025-03-26T12:02:23.658" v="511"/>
          <ac:spMkLst>
            <pc:docMk/>
            <pc:sldMk cId="2555141384" sldId="265"/>
            <ac:spMk id="20" creationId="{799C0544-5810-41CD-87BD-3B2704996E6A}"/>
          </ac:spMkLst>
        </pc:spChg>
        <pc:spChg chg="del">
          <ac:chgData name="Esraa Saied" userId="0572d9a304bec85f" providerId="Windows Live" clId="Web-{0E651628-F58E-FE98-ADB6-30F8FBA45740}" dt="2025-03-26T12:02:29.736" v="512"/>
          <ac:spMkLst>
            <pc:docMk/>
            <pc:sldMk cId="2555141384" sldId="265"/>
            <ac:spMk id="21" creationId="{F5D97ADE-1440-4472-B0E6-54DB51BDABB1}"/>
          </ac:spMkLst>
        </pc:spChg>
        <pc:spChg chg="add mod">
          <ac:chgData name="Esraa Saied" userId="0572d9a304bec85f" providerId="Windows Live" clId="Web-{0E651628-F58E-FE98-ADB6-30F8FBA45740}" dt="2025-03-26T12:02:29.736" v="512"/>
          <ac:spMkLst>
            <pc:docMk/>
            <pc:sldMk cId="2555141384" sldId="265"/>
            <ac:spMk id="22" creationId="{C6095007-8D65-284D-779C-4650BEE2C547}"/>
          </ac:spMkLst>
        </pc:spChg>
        <pc:spChg chg="del">
          <ac:chgData name="Esraa Saied" userId="0572d9a304bec85f" providerId="Windows Live" clId="Web-{0E651628-F58E-FE98-ADB6-30F8FBA45740}" dt="2025-03-26T12:01:57.486" v="508"/>
          <ac:spMkLst>
            <pc:docMk/>
            <pc:sldMk cId="2555141384" sldId="265"/>
            <ac:spMk id="26" creationId="{CAA8711F-9801-4F55-83D7-9CAEAFB4298B}"/>
          </ac:spMkLst>
        </pc:spChg>
        <pc:spChg chg="del">
          <ac:chgData name="Esraa Saied" userId="0572d9a304bec85f" providerId="Windows Live" clId="Web-{0E651628-F58E-FE98-ADB6-30F8FBA45740}" dt="2025-03-26T12:02:00.783" v="509"/>
          <ac:spMkLst>
            <pc:docMk/>
            <pc:sldMk cId="2555141384" sldId="265"/>
            <ac:spMk id="27" creationId="{659CB965-1AA8-4EFA-9060-BEB9C847CA4F}"/>
          </ac:spMkLst>
        </pc:spChg>
        <pc:picChg chg="del">
          <ac:chgData name="Esraa Saied" userId="0572d9a304bec85f" providerId="Windows Live" clId="Web-{0E651628-F58E-FE98-ADB6-30F8FBA45740}" dt="2025-03-26T12:01:36.501" v="503"/>
          <ac:picMkLst>
            <pc:docMk/>
            <pc:sldMk cId="2555141384" sldId="265"/>
            <ac:picMk id="32" creationId="{66A6376E-F414-4E96-99DD-BE6CDDA35952}"/>
          </ac:picMkLst>
        </pc:picChg>
        <pc:picChg chg="del">
          <ac:chgData name="Esraa Saied" userId="0572d9a304bec85f" providerId="Windows Live" clId="Web-{0E651628-F58E-FE98-ADB6-30F8FBA45740}" dt="2025-03-26T12:01:41.548" v="504"/>
          <ac:picMkLst>
            <pc:docMk/>
            <pc:sldMk cId="2555141384" sldId="265"/>
            <ac:picMk id="33" creationId="{F1A89931-6765-4682-A0A1-F8A70441D17A}"/>
          </ac:picMkLst>
        </pc:picChg>
        <pc:picChg chg="del">
          <ac:chgData name="Esraa Saied" userId="0572d9a304bec85f" providerId="Windows Live" clId="Web-{0E651628-F58E-FE98-ADB6-30F8FBA45740}" dt="2025-03-26T12:01:49.829" v="507"/>
          <ac:picMkLst>
            <pc:docMk/>
            <pc:sldMk cId="2555141384" sldId="265"/>
            <ac:picMk id="34" creationId="{9CA54210-A362-4A4C-AA9C-F61FF22F7FB9}"/>
          </ac:picMkLst>
        </pc:picChg>
        <pc:picChg chg="del">
          <ac:chgData name="Esraa Saied" userId="0572d9a304bec85f" providerId="Windows Live" clId="Web-{0E651628-F58E-FE98-ADB6-30F8FBA45740}" dt="2025-03-26T12:01:46.126" v="506"/>
          <ac:picMkLst>
            <pc:docMk/>
            <pc:sldMk cId="2555141384" sldId="265"/>
            <ac:picMk id="35" creationId="{7BFAB778-A6C6-4E72-A56E-CE80061DB530}"/>
          </ac:picMkLst>
        </pc:picChg>
      </pc:sldChg>
      <pc:sldChg chg="addSp delSp modSp del mod setBg">
        <pc:chgData name="Esraa Saied" userId="0572d9a304bec85f" providerId="Windows Live" clId="Web-{0E651628-F58E-FE98-ADB6-30F8FBA45740}" dt="2025-03-26T11:37:43.057" v="376"/>
        <pc:sldMkLst>
          <pc:docMk/>
          <pc:sldMk cId="2966309257" sldId="274"/>
        </pc:sldMkLst>
        <pc:spChg chg="mod">
          <ac:chgData name="Esraa Saied" userId="0572d9a304bec85f" providerId="Windows Live" clId="Web-{0E651628-F58E-FE98-ADB6-30F8FBA45740}" dt="2025-03-26T11:34:06.582" v="347"/>
          <ac:spMkLst>
            <pc:docMk/>
            <pc:sldMk cId="2966309257" sldId="274"/>
            <ac:spMk id="2" creationId="{F887B840-04AA-410B-8A72-B848F9F6C257}"/>
          </ac:spMkLst>
        </pc:spChg>
        <pc:spChg chg="mod">
          <ac:chgData name="Esraa Saied" userId="0572d9a304bec85f" providerId="Windows Live" clId="Web-{0E651628-F58E-FE98-ADB6-30F8FBA45740}" dt="2025-03-26T11:34:06.582" v="347"/>
          <ac:spMkLst>
            <pc:docMk/>
            <pc:sldMk cId="2966309257" sldId="274"/>
            <ac:spMk id="3" creationId="{E905E107-9713-4C30-AE85-314FCED0660B}"/>
          </ac:spMkLst>
        </pc:spChg>
        <pc:spChg chg="add del mod">
          <ac:chgData name="Esraa Saied" userId="0572d9a304bec85f" providerId="Windows Live" clId="Web-{0E651628-F58E-FE98-ADB6-30F8FBA45740}" dt="2025-03-26T11:32:57.174" v="344"/>
          <ac:spMkLst>
            <pc:docMk/>
            <pc:sldMk cId="2966309257" sldId="274"/>
            <ac:spMk id="5" creationId="{B0766127-DD27-1C88-1AC6-4E24D93A8CE9}"/>
          </ac:spMkLst>
        </pc:spChg>
        <pc:spChg chg="add del">
          <ac:chgData name="Esraa Saied" userId="0572d9a304bec85f" providerId="Windows Live" clId="Web-{0E651628-F58E-FE98-ADB6-30F8FBA45740}" dt="2025-03-26T11:34:06.551" v="346"/>
          <ac:spMkLst>
            <pc:docMk/>
            <pc:sldMk cId="2966309257" sldId="274"/>
            <ac:spMk id="8" creationId="{5BF2E68D-E9CA-4A00-AE2B-17BCDFABC383}"/>
          </ac:spMkLst>
        </pc:spChg>
        <pc:spChg chg="add del mod">
          <ac:chgData name="Esraa Saied" userId="0572d9a304bec85f" providerId="Windows Live" clId="Web-{0E651628-F58E-FE98-ADB6-30F8FBA45740}" dt="2025-03-26T11:34:41.380" v="351"/>
          <ac:spMkLst>
            <pc:docMk/>
            <pc:sldMk cId="2966309257" sldId="274"/>
            <ac:spMk id="9" creationId="{F9ED1629-E1A4-3DE9-307C-8561DB94C66F}"/>
          </ac:spMkLst>
        </pc:spChg>
        <pc:spChg chg="add del">
          <ac:chgData name="Esraa Saied" userId="0572d9a304bec85f" providerId="Windows Live" clId="Web-{0E651628-F58E-FE98-ADB6-30F8FBA45740}" dt="2025-03-26T11:34:06.551" v="346"/>
          <ac:spMkLst>
            <pc:docMk/>
            <pc:sldMk cId="2966309257" sldId="274"/>
            <ac:spMk id="11" creationId="{8FBA68A5-A7C7-4D91-AB95-6E0B6FFD8743}"/>
          </ac:spMkLst>
        </pc:spChg>
        <pc:spChg chg="add del">
          <ac:chgData name="Esraa Saied" userId="0572d9a304bec85f" providerId="Windows Live" clId="Web-{0E651628-F58E-FE98-ADB6-30F8FBA45740}" dt="2025-03-26T11:34:06.551" v="346"/>
          <ac:spMkLst>
            <pc:docMk/>
            <pc:sldMk cId="2966309257" sldId="274"/>
            <ac:spMk id="13" creationId="{DA4051E3-92B2-42FC-BB3D-372E4A614439}"/>
          </ac:spMkLst>
        </pc:spChg>
        <pc:spChg chg="add del mod">
          <ac:chgData name="Esraa Saied" userId="0572d9a304bec85f" providerId="Windows Live" clId="Web-{0E651628-F58E-FE98-ADB6-30F8FBA45740}" dt="2025-03-26T11:35:11.787" v="356"/>
          <ac:spMkLst>
            <pc:docMk/>
            <pc:sldMk cId="2966309257" sldId="274"/>
            <ac:spMk id="14" creationId="{F2AD7B73-8478-212E-C39C-0EC4317088AD}"/>
          </ac:spMkLst>
        </pc:spChg>
        <pc:spChg chg="add del mod">
          <ac:chgData name="Esraa Saied" userId="0572d9a304bec85f" providerId="Windows Live" clId="Web-{0E651628-F58E-FE98-ADB6-30F8FBA45740}" dt="2025-03-26T11:35:27.459" v="358"/>
          <ac:spMkLst>
            <pc:docMk/>
            <pc:sldMk cId="2966309257" sldId="274"/>
            <ac:spMk id="20" creationId="{381FBAA3-F583-64D4-63EB-52C698ADA5A2}"/>
          </ac:spMkLst>
        </pc:spChg>
        <pc:spChg chg="add del">
          <ac:chgData name="Esraa Saied" userId="0572d9a304bec85f" providerId="Windows Live" clId="Web-{0E651628-F58E-FE98-ADB6-30F8FBA45740}" dt="2025-03-26T11:34:06.551" v="346"/>
          <ac:spMkLst>
            <pc:docMk/>
            <pc:sldMk cId="2966309257" sldId="274"/>
            <ac:spMk id="21" creationId="{D7468962-6189-43AD-BB02-A6F88AD0E5B4}"/>
          </ac:spMkLst>
        </pc:spChg>
        <pc:spChg chg="add del">
          <ac:chgData name="Esraa Saied" userId="0572d9a304bec85f" providerId="Windows Live" clId="Web-{0E651628-F58E-FE98-ADB6-30F8FBA45740}" dt="2025-03-26T11:34:06.551" v="346"/>
          <ac:spMkLst>
            <pc:docMk/>
            <pc:sldMk cId="2966309257" sldId="274"/>
            <ac:spMk id="25" creationId="{7E1304CE-399E-4EFB-AC6F-CA3ABE76CD93}"/>
          </ac:spMkLst>
        </pc:spChg>
        <pc:spChg chg="add">
          <ac:chgData name="Esraa Saied" userId="0572d9a304bec85f" providerId="Windows Live" clId="Web-{0E651628-F58E-FE98-ADB6-30F8FBA45740}" dt="2025-03-26T11:34:06.582" v="347"/>
          <ac:spMkLst>
            <pc:docMk/>
            <pc:sldMk cId="2966309257" sldId="274"/>
            <ac:spMk id="33" creationId="{8FBA68A5-A7C7-4D91-AB95-6E0B6FFD8743}"/>
          </ac:spMkLst>
        </pc:spChg>
        <pc:spChg chg="add">
          <ac:chgData name="Esraa Saied" userId="0572d9a304bec85f" providerId="Windows Live" clId="Web-{0E651628-F58E-FE98-ADB6-30F8FBA45740}" dt="2025-03-26T11:34:06.582" v="347"/>
          <ac:spMkLst>
            <pc:docMk/>
            <pc:sldMk cId="2966309257" sldId="274"/>
            <ac:spMk id="34" creationId="{DA4051E3-92B2-42FC-BB3D-372E4A614439}"/>
          </ac:spMkLst>
        </pc:spChg>
        <pc:spChg chg="add">
          <ac:chgData name="Esraa Saied" userId="0572d9a304bec85f" providerId="Windows Live" clId="Web-{0E651628-F58E-FE98-ADB6-30F8FBA45740}" dt="2025-03-26T11:34:06.582" v="347"/>
          <ac:spMkLst>
            <pc:docMk/>
            <pc:sldMk cId="2966309257" sldId="274"/>
            <ac:spMk id="38" creationId="{B9BBDDCC-0358-4EDD-9820-287B1D8FDEE8}"/>
          </ac:spMkLst>
        </pc:spChg>
        <pc:spChg chg="add">
          <ac:chgData name="Esraa Saied" userId="0572d9a304bec85f" providerId="Windows Live" clId="Web-{0E651628-F58E-FE98-ADB6-30F8FBA45740}" dt="2025-03-26T11:34:06.582" v="347"/>
          <ac:spMkLst>
            <pc:docMk/>
            <pc:sldMk cId="2966309257" sldId="274"/>
            <ac:spMk id="39" creationId="{B2B3B5E1-901E-49C0-9F76-B48432DE9129}"/>
          </ac:spMkLst>
        </pc:spChg>
        <pc:spChg chg="add">
          <ac:chgData name="Esraa Saied" userId="0572d9a304bec85f" providerId="Windows Live" clId="Web-{0E651628-F58E-FE98-ADB6-30F8FBA45740}" dt="2025-03-26T11:34:06.582" v="347"/>
          <ac:spMkLst>
            <pc:docMk/>
            <pc:sldMk cId="2966309257" sldId="274"/>
            <ac:spMk id="40" creationId="{FBE31AC6-E383-4D2B-9A24-69EEE084D547}"/>
          </ac:spMkLst>
        </pc:spChg>
        <pc:picChg chg="add del mod ord">
          <ac:chgData name="Esraa Saied" userId="0572d9a304bec85f" providerId="Windows Live" clId="Web-{0E651628-F58E-FE98-ADB6-30F8FBA45740}" dt="2025-03-26T11:34:25.208" v="350"/>
          <ac:picMkLst>
            <pc:docMk/>
            <pc:sldMk cId="2966309257" sldId="274"/>
            <ac:picMk id="6" creationId="{554073A2-186C-1D53-963F-B8976D4236A4}"/>
          </ac:picMkLst>
        </pc:picChg>
        <pc:picChg chg="add del mod ord">
          <ac:chgData name="Esraa Saied" userId="0572d9a304bec85f" providerId="Windows Live" clId="Web-{0E651628-F58E-FE98-ADB6-30F8FBA45740}" dt="2025-03-26T11:35:08.631" v="355"/>
          <ac:picMkLst>
            <pc:docMk/>
            <pc:sldMk cId="2966309257" sldId="274"/>
            <ac:picMk id="10" creationId="{7147039D-4FC8-C2B1-D649-477A6BC5ADCB}"/>
          </ac:picMkLst>
        </pc:picChg>
        <pc:picChg chg="add del mod ord">
          <ac:chgData name="Esraa Saied" userId="0572d9a304bec85f" providerId="Windows Live" clId="Web-{0E651628-F58E-FE98-ADB6-30F8FBA45740}" dt="2025-03-26T11:35:13.943" v="357"/>
          <ac:picMkLst>
            <pc:docMk/>
            <pc:sldMk cId="2966309257" sldId="274"/>
            <ac:picMk id="16" creationId="{9DC644BE-3AD7-3D36-F8D8-D8AAFE4C171F}"/>
          </ac:picMkLst>
        </pc:picChg>
        <pc:picChg chg="add mod ord modCrop">
          <ac:chgData name="Esraa Saied" userId="0572d9a304bec85f" providerId="Windows Live" clId="Web-{0E651628-F58E-FE98-ADB6-30F8FBA45740}" dt="2025-03-26T11:36:25.570" v="366" actId="14100"/>
          <ac:picMkLst>
            <pc:docMk/>
            <pc:sldMk cId="2966309257" sldId="274"/>
            <ac:picMk id="22" creationId="{796543B3-7A6D-9DCF-052F-584C9E387781}"/>
          </ac:picMkLst>
        </pc:picChg>
        <pc:picChg chg="del">
          <ac:chgData name="Esraa Saied" userId="0572d9a304bec85f" providerId="Windows Live" clId="Web-{0E651628-F58E-FE98-ADB6-30F8FBA45740}" dt="2025-03-26T11:32:17.048" v="343"/>
          <ac:picMkLst>
            <pc:docMk/>
            <pc:sldMk cId="2966309257" sldId="274"/>
            <ac:picMk id="23" creationId="{F7E3FB0F-A5DF-4CC2-A482-964F94F53129}"/>
          </ac:picMkLst>
        </pc:picChg>
        <pc:cxnChg chg="add del">
          <ac:chgData name="Esraa Saied" userId="0572d9a304bec85f" providerId="Windows Live" clId="Web-{0E651628-F58E-FE98-ADB6-30F8FBA45740}" dt="2025-03-26T11:34:06.551" v="346"/>
          <ac:cxnSpMkLst>
            <pc:docMk/>
            <pc:sldMk cId="2966309257" sldId="274"/>
            <ac:cxnSpMk id="17" creationId="{96A478A1-0B34-4F2B-88FA-CF47551E5DF9}"/>
          </ac:cxnSpMkLst>
        </pc:cxnChg>
        <pc:cxnChg chg="add del">
          <ac:chgData name="Esraa Saied" userId="0572d9a304bec85f" providerId="Windows Live" clId="Web-{0E651628-F58E-FE98-ADB6-30F8FBA45740}" dt="2025-03-26T11:34:06.551" v="346"/>
          <ac:cxnSpMkLst>
            <pc:docMk/>
            <pc:sldMk cId="2966309257" sldId="274"/>
            <ac:cxnSpMk id="31" creationId="{9C5F0E5C-AB75-49D9-8D9B-727A524E402A}"/>
          </ac:cxnSpMkLst>
        </pc:cxnChg>
        <pc:cxnChg chg="add">
          <ac:chgData name="Esraa Saied" userId="0572d9a304bec85f" providerId="Windows Live" clId="Web-{0E651628-F58E-FE98-ADB6-30F8FBA45740}" dt="2025-03-26T11:34:06.582" v="347"/>
          <ac:cxnSpMkLst>
            <pc:docMk/>
            <pc:sldMk cId="2966309257" sldId="274"/>
            <ac:cxnSpMk id="35" creationId="{3C425084-C97A-4C25-AE47-DDECF2DD3ABC}"/>
          </ac:cxnSpMkLst>
        </pc:cxnChg>
        <pc:cxnChg chg="add">
          <ac:chgData name="Esraa Saied" userId="0572d9a304bec85f" providerId="Windows Live" clId="Web-{0E651628-F58E-FE98-ADB6-30F8FBA45740}" dt="2025-03-26T11:34:06.582" v="347"/>
          <ac:cxnSpMkLst>
            <pc:docMk/>
            <pc:sldMk cId="2966309257" sldId="274"/>
            <ac:cxnSpMk id="36" creationId="{96A478A1-0B34-4F2B-88FA-CF47551E5DF9}"/>
          </ac:cxnSpMkLst>
        </pc:cxnChg>
      </pc:sldChg>
      <pc:sldChg chg="addSp delSp modSp">
        <pc:chgData name="Esraa Saied" userId="0572d9a304bec85f" providerId="Windows Live" clId="Web-{0E651628-F58E-FE98-ADB6-30F8FBA45740}" dt="2025-03-26T12:01:08.312" v="502" actId="1076"/>
        <pc:sldMkLst>
          <pc:docMk/>
          <pc:sldMk cId="3263422996" sldId="275"/>
        </pc:sldMkLst>
        <pc:spChg chg="del">
          <ac:chgData name="Esraa Saied" userId="0572d9a304bec85f" providerId="Windows Live" clId="Web-{0E651628-F58E-FE98-ADB6-30F8FBA45740}" dt="2025-03-26T11:46:31.743" v="441"/>
          <ac:spMkLst>
            <pc:docMk/>
            <pc:sldMk cId="3263422996" sldId="275"/>
            <ac:spMk id="3" creationId="{CC98D769-2E5A-4EF9-8426-9BA082FBC4FB}"/>
          </ac:spMkLst>
        </pc:spChg>
        <pc:spChg chg="add del mod">
          <ac:chgData name="Esraa Saied" userId="0572d9a304bec85f" providerId="Windows Live" clId="Web-{0E651628-F58E-FE98-ADB6-30F8FBA45740}" dt="2025-03-26T11:43:36.144" v="404"/>
          <ac:spMkLst>
            <pc:docMk/>
            <pc:sldMk cId="3263422996" sldId="275"/>
            <ac:spMk id="4" creationId="{E0C93131-FF22-C85D-87BC-B730956C911D}"/>
          </ac:spMkLst>
        </pc:spChg>
        <pc:spChg chg="add del mod">
          <ac:chgData name="Esraa Saied" userId="0572d9a304bec85f" providerId="Windows Live" clId="Web-{0E651628-F58E-FE98-ADB6-30F8FBA45740}" dt="2025-03-26T11:44:32.646" v="409"/>
          <ac:spMkLst>
            <pc:docMk/>
            <pc:sldMk cId="3263422996" sldId="275"/>
            <ac:spMk id="7" creationId="{16F91E41-CA96-C7AC-6A0C-6EF464B06D7B}"/>
          </ac:spMkLst>
        </pc:spChg>
        <pc:spChg chg="add del mod">
          <ac:chgData name="Esraa Saied" userId="0572d9a304bec85f" providerId="Windows Live" clId="Web-{0E651628-F58E-FE98-ADB6-30F8FBA45740}" dt="2025-03-26T11:56:09.242" v="460"/>
          <ac:spMkLst>
            <pc:docMk/>
            <pc:sldMk cId="3263422996" sldId="275"/>
            <ac:spMk id="11" creationId="{2F5087D7-7A59-1257-54CB-0DE5F636470C}"/>
          </ac:spMkLst>
        </pc:spChg>
        <pc:spChg chg="add mod">
          <ac:chgData name="Esraa Saied" userId="0572d9a304bec85f" providerId="Windows Live" clId="Web-{0E651628-F58E-FE98-ADB6-30F8FBA45740}" dt="2025-03-26T12:01:00.093" v="501" actId="1076"/>
          <ac:spMkLst>
            <pc:docMk/>
            <pc:sldMk cId="3263422996" sldId="275"/>
            <ac:spMk id="15" creationId="{7EB45422-40E6-CC67-58FE-C2A657C96C52}"/>
          </ac:spMkLst>
        </pc:spChg>
        <pc:spChg chg="del mod">
          <ac:chgData name="Esraa Saied" userId="0572d9a304bec85f" providerId="Windows Live" clId="Web-{0E651628-F58E-FE98-ADB6-30F8FBA45740}" dt="2025-03-26T11:53:34.722" v="452"/>
          <ac:spMkLst>
            <pc:docMk/>
            <pc:sldMk cId="3263422996" sldId="275"/>
            <ac:spMk id="21" creationId="{204DAC84-837C-40BB-8177-C1D5A4092E2C}"/>
          </ac:spMkLst>
        </pc:spChg>
        <pc:grpChg chg="mod">
          <ac:chgData name="Esraa Saied" userId="0572d9a304bec85f" providerId="Windows Live" clId="Web-{0E651628-F58E-FE98-ADB6-30F8FBA45740}" dt="2025-03-26T11:59:10.778" v="489" actId="14100"/>
          <ac:grpSpMkLst>
            <pc:docMk/>
            <pc:sldMk cId="3263422996" sldId="275"/>
            <ac:grpSpMk id="67" creationId="{0740EB13-AAB4-4A6B-86CB-5C5DE11EEEBC}"/>
          </ac:grpSpMkLst>
        </pc:grpChg>
        <pc:picChg chg="add del mod ord modCrop">
          <ac:chgData name="Esraa Saied" userId="0572d9a304bec85f" providerId="Windows Live" clId="Web-{0E651628-F58E-FE98-ADB6-30F8FBA45740}" dt="2025-03-26T11:44:09.364" v="408"/>
          <ac:picMkLst>
            <pc:docMk/>
            <pc:sldMk cId="3263422996" sldId="275"/>
            <ac:picMk id="5" creationId="{9717112C-86C9-376E-65FF-82CE781990F7}"/>
          </ac:picMkLst>
        </pc:picChg>
        <pc:picChg chg="add mod ord">
          <ac:chgData name="Esraa Saied" userId="0572d9a304bec85f" providerId="Windows Live" clId="Web-{0E651628-F58E-FE98-ADB6-30F8FBA45740}" dt="2025-03-26T11:46:09.679" v="436" actId="14100"/>
          <ac:picMkLst>
            <pc:docMk/>
            <pc:sldMk cId="3263422996" sldId="275"/>
            <ac:picMk id="8" creationId="{D5FB78FE-D59F-5A39-9B70-3E09752D0C57}"/>
          </ac:picMkLst>
        </pc:picChg>
        <pc:picChg chg="add mod">
          <ac:chgData name="Esraa Saied" userId="0572d9a304bec85f" providerId="Windows Live" clId="Web-{0E651628-F58E-FE98-ADB6-30F8FBA45740}" dt="2025-03-26T11:46:13.867" v="438" actId="14100"/>
          <ac:picMkLst>
            <pc:docMk/>
            <pc:sldMk cId="3263422996" sldId="275"/>
            <ac:picMk id="9" creationId="{4A1F95BE-75E4-BDB3-FA60-7F9C35F5B5FD}"/>
          </ac:picMkLst>
        </pc:picChg>
        <pc:picChg chg="add del mod modCrop">
          <ac:chgData name="Esraa Saied" userId="0572d9a304bec85f" providerId="Windows Live" clId="Web-{0E651628-F58E-FE98-ADB6-30F8FBA45740}" dt="2025-03-26T11:54:27.271" v="457"/>
          <ac:picMkLst>
            <pc:docMk/>
            <pc:sldMk cId="3263422996" sldId="275"/>
            <ac:picMk id="12" creationId="{BC56D07B-B3BF-2AB8-07C3-A462A01F1ECE}"/>
          </ac:picMkLst>
        </pc:picChg>
        <pc:picChg chg="add del mod">
          <ac:chgData name="Esraa Saied" userId="0572d9a304bec85f" providerId="Windows Live" clId="Web-{0E651628-F58E-FE98-ADB6-30F8FBA45740}" dt="2025-03-26T11:55:36.272" v="459"/>
          <ac:picMkLst>
            <pc:docMk/>
            <pc:sldMk cId="3263422996" sldId="275"/>
            <ac:picMk id="13" creationId="{7783CBBE-6F52-CB5A-98AB-31D011E95C93}"/>
          </ac:picMkLst>
        </pc:picChg>
        <pc:picChg chg="add mod">
          <ac:chgData name="Esraa Saied" userId="0572d9a304bec85f" providerId="Windows Live" clId="Web-{0E651628-F58E-FE98-ADB6-30F8FBA45740}" dt="2025-03-26T12:01:08.312" v="502" actId="1076"/>
          <ac:picMkLst>
            <pc:docMk/>
            <pc:sldMk cId="3263422996" sldId="275"/>
            <ac:picMk id="14" creationId="{C137F403-3D6F-5F9B-9567-499CA46CB34C}"/>
          </ac:picMkLst>
        </pc:picChg>
        <pc:picChg chg="del">
          <ac:chgData name="Esraa Saied" userId="0572d9a304bec85f" providerId="Windows Live" clId="Web-{0E651628-F58E-FE98-ADB6-30F8FBA45740}" dt="2025-03-26T11:43:19.581" v="403"/>
          <ac:picMkLst>
            <pc:docMk/>
            <pc:sldMk cId="3263422996" sldId="275"/>
            <ac:picMk id="28" creationId="{5807317B-B371-4946-B197-BC39BD6CA579}"/>
          </ac:picMkLst>
        </pc:picChg>
      </pc:sldChg>
      <pc:sldChg chg="delSp modSp">
        <pc:chgData name="Esraa Saied" userId="0572d9a304bec85f" providerId="Windows Live" clId="Web-{0E651628-F58E-FE98-ADB6-30F8FBA45740}" dt="2025-03-26T13:46:14.072" v="926"/>
        <pc:sldMkLst>
          <pc:docMk/>
          <pc:sldMk cId="1604482673" sldId="284"/>
        </pc:sldMkLst>
        <pc:spChg chg="mod">
          <ac:chgData name="Esraa Saied" userId="0572d9a304bec85f" providerId="Windows Live" clId="Web-{0E651628-F58E-FE98-ADB6-30F8FBA45740}" dt="2025-03-26T13:46:01.697" v="925" actId="20577"/>
          <ac:spMkLst>
            <pc:docMk/>
            <pc:sldMk cId="1604482673" sldId="284"/>
            <ac:spMk id="2" creationId="{7CF8B644-5F5A-4E5B-BA28-DE6E222EB900}"/>
          </ac:spMkLst>
        </pc:spChg>
        <pc:spChg chg="mod">
          <ac:chgData name="Esraa Saied" userId="0572d9a304bec85f" providerId="Windows Live" clId="Web-{0E651628-F58E-FE98-ADB6-30F8FBA45740}" dt="2025-03-26T13:45:49.291" v="922" actId="20577"/>
          <ac:spMkLst>
            <pc:docMk/>
            <pc:sldMk cId="1604482673" sldId="284"/>
            <ac:spMk id="3" creationId="{893C76A6-847B-4C82-B5E0-00AA09AD00A5}"/>
          </ac:spMkLst>
        </pc:spChg>
        <pc:spChg chg="del">
          <ac:chgData name="Esraa Saied" userId="0572d9a304bec85f" providerId="Windows Live" clId="Web-{0E651628-F58E-FE98-ADB6-30F8FBA45740}" dt="2025-03-26T13:46:14.072" v="926"/>
          <ac:spMkLst>
            <pc:docMk/>
            <pc:sldMk cId="1604482673" sldId="284"/>
            <ac:spMk id="28" creationId="{F13935AE-5DF2-446C-8700-C187C6E71514}"/>
          </ac:spMkLst>
        </pc:spChg>
      </pc:sldChg>
      <pc:sldChg chg="addSp delSp modSp mod setBg">
        <pc:chgData name="Esraa Saied" userId="0572d9a304bec85f" providerId="Windows Live" clId="Web-{0E651628-F58E-FE98-ADB6-30F8FBA45740}" dt="2025-03-26T11:15:06.224" v="260" actId="20577"/>
        <pc:sldMkLst>
          <pc:docMk/>
          <pc:sldMk cId="1144966255" sldId="300"/>
        </pc:sldMkLst>
        <pc:spChg chg="mod">
          <ac:chgData name="Esraa Saied" userId="0572d9a304bec85f" providerId="Windows Live" clId="Web-{0E651628-F58E-FE98-ADB6-30F8FBA45740}" dt="2025-03-26T11:10:45.357" v="187" actId="14100"/>
          <ac:spMkLst>
            <pc:docMk/>
            <pc:sldMk cId="1144966255" sldId="300"/>
            <ac:spMk id="3" creationId="{884B2B35-06F8-4F5C-A618-6002214CE22A}"/>
          </ac:spMkLst>
        </pc:spChg>
        <pc:spChg chg="add del mod">
          <ac:chgData name="Esraa Saied" userId="0572d9a304bec85f" providerId="Windows Live" clId="Web-{0E651628-F58E-FE98-ADB6-30F8FBA45740}" dt="2025-03-26T11:08:08.681" v="171"/>
          <ac:spMkLst>
            <pc:docMk/>
            <pc:sldMk cId="1144966255" sldId="300"/>
            <ac:spMk id="4" creationId="{9A24F2DD-2B52-4BB4-AA61-EC8B0A51A628}"/>
          </ac:spMkLst>
        </pc:spChg>
        <pc:spChg chg="mod">
          <ac:chgData name="Esraa Saied" userId="0572d9a304bec85f" providerId="Windows Live" clId="Web-{0E651628-F58E-FE98-ADB6-30F8FBA45740}" dt="2025-03-26T11:15:06.224" v="260" actId="20577"/>
          <ac:spMkLst>
            <pc:docMk/>
            <pc:sldMk cId="1144966255" sldId="300"/>
            <ac:spMk id="15" creationId="{26392955-6557-4ED6-B174-E9F9D52D2E58}"/>
          </ac:spMkLst>
        </pc:spChg>
        <pc:spChg chg="mod">
          <ac:chgData name="Esraa Saied" userId="0572d9a304bec85f" providerId="Windows Live" clId="Web-{0E651628-F58E-FE98-ADB6-30F8FBA45740}" dt="2025-03-26T11:10:18.528" v="183" actId="20577"/>
          <ac:spMkLst>
            <pc:docMk/>
            <pc:sldMk cId="1144966255" sldId="300"/>
            <ac:spMk id="19" creationId="{CBBB7DCC-419E-4462-B49C-E0F2281E7226}"/>
          </ac:spMkLst>
        </pc:spChg>
        <pc:spChg chg="mod">
          <ac:chgData name="Esraa Saied" userId="0572d9a304bec85f" providerId="Windows Live" clId="Web-{0E651628-F58E-FE98-ADB6-30F8FBA45740}" dt="2025-03-26T11:08:17.306" v="172"/>
          <ac:spMkLst>
            <pc:docMk/>
            <pc:sldMk cId="1144966255" sldId="300"/>
            <ac:spMk id="20" creationId="{206A6756-4AD0-48B1-A2A6-221571B100C2}"/>
          </ac:spMkLst>
        </pc:spChg>
        <pc:spChg chg="add">
          <ac:chgData name="Esraa Saied" userId="0572d9a304bec85f" providerId="Windows Live" clId="Web-{0E651628-F58E-FE98-ADB6-30F8FBA45740}" dt="2025-03-26T11:08:17.306" v="172"/>
          <ac:spMkLst>
            <pc:docMk/>
            <pc:sldMk cId="1144966255" sldId="300"/>
            <ac:spMk id="25" creationId="{8FBA68A5-A7C7-4D91-AB95-6E0B6FFD8743}"/>
          </ac:spMkLst>
        </pc:spChg>
        <pc:spChg chg="add">
          <ac:chgData name="Esraa Saied" userId="0572d9a304bec85f" providerId="Windows Live" clId="Web-{0E651628-F58E-FE98-ADB6-30F8FBA45740}" dt="2025-03-26T11:08:17.306" v="172"/>
          <ac:spMkLst>
            <pc:docMk/>
            <pc:sldMk cId="1144966255" sldId="300"/>
            <ac:spMk id="27" creationId="{DA4051E3-92B2-42FC-BB3D-372E4A614439}"/>
          </ac:spMkLst>
        </pc:spChg>
        <pc:spChg chg="add">
          <ac:chgData name="Esraa Saied" userId="0572d9a304bec85f" providerId="Windows Live" clId="Web-{0E651628-F58E-FE98-ADB6-30F8FBA45740}" dt="2025-03-26T11:08:17.306" v="172"/>
          <ac:spMkLst>
            <pc:docMk/>
            <pc:sldMk cId="1144966255" sldId="300"/>
            <ac:spMk id="37" creationId="{870F1165-C2FC-4313-ADED-D8514C00E1EE}"/>
          </ac:spMkLst>
        </pc:spChg>
        <pc:spChg chg="add">
          <ac:chgData name="Esraa Saied" userId="0572d9a304bec85f" providerId="Windows Live" clId="Web-{0E651628-F58E-FE98-ADB6-30F8FBA45740}" dt="2025-03-26T11:08:17.306" v="172"/>
          <ac:spMkLst>
            <pc:docMk/>
            <pc:sldMk cId="1144966255" sldId="300"/>
            <ac:spMk id="39" creationId="{3FD564DD-780E-4279-99FF-A16618E11908}"/>
          </ac:spMkLst>
        </pc:spChg>
        <pc:spChg chg="add">
          <ac:chgData name="Esraa Saied" userId="0572d9a304bec85f" providerId="Windows Live" clId="Web-{0E651628-F58E-FE98-ADB6-30F8FBA45740}" dt="2025-03-26T11:08:17.306" v="172"/>
          <ac:spMkLst>
            <pc:docMk/>
            <pc:sldMk cId="1144966255" sldId="300"/>
            <ac:spMk id="43" creationId="{F5BB14C7-B6E4-427D-AEAC-7A18D089F922}"/>
          </ac:spMkLst>
        </pc:spChg>
        <pc:picChg chg="add mod ord">
          <ac:chgData name="Esraa Saied" userId="0572d9a304bec85f" providerId="Windows Live" clId="Web-{0E651628-F58E-FE98-ADB6-30F8FBA45740}" dt="2025-03-26T11:14:51.302" v="256"/>
          <ac:picMkLst>
            <pc:docMk/>
            <pc:sldMk cId="1144966255" sldId="300"/>
            <ac:picMk id="5" creationId="{A2E0E8F3-3BC3-179B-D316-53B660B8AD0A}"/>
          </ac:picMkLst>
        </pc:picChg>
        <pc:picChg chg="del">
          <ac:chgData name="Esraa Saied" userId="0572d9a304bec85f" providerId="Windows Live" clId="Web-{0E651628-F58E-FE98-ADB6-30F8FBA45740}" dt="2025-03-26T11:08:01.696" v="170"/>
          <ac:picMkLst>
            <pc:docMk/>
            <pc:sldMk cId="1144966255" sldId="300"/>
            <ac:picMk id="12" creationId="{C320AFE2-20CA-43D3-8E4E-28DBD9F9B755}"/>
          </ac:picMkLst>
        </pc:picChg>
      </pc:sldChg>
      <pc:sldChg chg="addSp delSp modSp">
        <pc:chgData name="Esraa Saied" userId="0572d9a304bec85f" providerId="Windows Live" clId="Web-{0E651628-F58E-FE98-ADB6-30F8FBA45740}" dt="2025-03-26T11:31:12.593" v="340" actId="14100"/>
        <pc:sldMkLst>
          <pc:docMk/>
          <pc:sldMk cId="913396457" sldId="301"/>
        </pc:sldMkLst>
        <pc:spChg chg="add mod">
          <ac:chgData name="Esraa Saied" userId="0572d9a304bec85f" providerId="Windows Live" clId="Web-{0E651628-F58E-FE98-ADB6-30F8FBA45740}" dt="2025-03-26T11:29:49.513" v="332" actId="20577"/>
          <ac:spMkLst>
            <pc:docMk/>
            <pc:sldMk cId="913396457" sldId="301"/>
            <ac:spMk id="3" creationId="{041AE1C0-7A57-11F4-9CF9-60229A67F57F}"/>
          </ac:spMkLst>
        </pc:spChg>
        <pc:spChg chg="add del mod">
          <ac:chgData name="Esraa Saied" userId="0572d9a304bec85f" providerId="Windows Live" clId="Web-{0E651628-F58E-FE98-ADB6-30F8FBA45740}" dt="2025-03-26T11:24:25.692" v="295"/>
          <ac:spMkLst>
            <pc:docMk/>
            <pc:sldMk cId="913396457" sldId="301"/>
            <ac:spMk id="5" creationId="{612496C2-19EA-4976-B1F4-EDCB8E11CFEF}"/>
          </ac:spMkLst>
        </pc:spChg>
        <pc:spChg chg="add del mod">
          <ac:chgData name="Esraa Saied" userId="0572d9a304bec85f" providerId="Windows Live" clId="Web-{0E651628-F58E-FE98-ADB6-30F8FBA45740}" dt="2025-03-26T11:25:06.162" v="302"/>
          <ac:spMkLst>
            <pc:docMk/>
            <pc:sldMk cId="913396457" sldId="301"/>
            <ac:spMk id="8" creationId="{9E1085C2-D1EF-5933-C204-01883C17694E}"/>
          </ac:spMkLst>
        </pc:spChg>
        <pc:spChg chg="mod">
          <ac:chgData name="Esraa Saied" userId="0572d9a304bec85f" providerId="Windows Live" clId="Web-{0E651628-F58E-FE98-ADB6-30F8FBA45740}" dt="2025-03-26T11:31:03.218" v="338" actId="1076"/>
          <ac:spMkLst>
            <pc:docMk/>
            <pc:sldMk cId="913396457" sldId="301"/>
            <ac:spMk id="15" creationId="{029A8827-3374-4A11-8C85-AA2D78E9D5F2}"/>
          </ac:spMkLst>
        </pc:spChg>
        <pc:spChg chg="mod">
          <ac:chgData name="Esraa Saied" userId="0572d9a304bec85f" providerId="Windows Live" clId="Web-{0E651628-F58E-FE98-ADB6-30F8FBA45740}" dt="2025-03-26T11:30:59.671" v="337" actId="14100"/>
          <ac:spMkLst>
            <pc:docMk/>
            <pc:sldMk cId="913396457" sldId="301"/>
            <ac:spMk id="17" creationId="{017C5392-1C76-48FA-8940-76AD15BCEF55}"/>
          </ac:spMkLst>
        </pc:spChg>
        <pc:spChg chg="del">
          <ac:chgData name="Esraa Saied" userId="0572d9a304bec85f" providerId="Windows Live" clId="Web-{0E651628-F58E-FE98-ADB6-30F8FBA45740}" dt="2025-03-26T11:18:27.526" v="290"/>
          <ac:spMkLst>
            <pc:docMk/>
            <pc:sldMk cId="913396457" sldId="301"/>
            <ac:spMk id="22" creationId="{74D078E0-1675-4479-A2AB-9DD2016B8737}"/>
          </ac:spMkLst>
        </pc:spChg>
        <pc:picChg chg="add mod ord modCrop">
          <ac:chgData name="Esraa Saied" userId="0572d9a304bec85f" providerId="Windows Live" clId="Web-{0E651628-F58E-FE98-ADB6-30F8FBA45740}" dt="2025-03-26T11:31:12.593" v="340" actId="14100"/>
          <ac:picMkLst>
            <pc:docMk/>
            <pc:sldMk cId="913396457" sldId="301"/>
            <ac:picMk id="6" creationId="{AA1CDB9C-0F3C-177A-5B82-9938E1021F49}"/>
          </ac:picMkLst>
        </pc:picChg>
        <pc:picChg chg="add mod ord modCrop">
          <ac:chgData name="Esraa Saied" userId="0572d9a304bec85f" providerId="Windows Live" clId="Web-{0E651628-F58E-FE98-ADB6-30F8FBA45740}" dt="2025-03-26T11:31:09.796" v="339" actId="14100"/>
          <ac:picMkLst>
            <pc:docMk/>
            <pc:sldMk cId="913396457" sldId="301"/>
            <ac:picMk id="9" creationId="{30114A60-87C0-29DF-9EE1-6CA025D5D9E8}"/>
          </ac:picMkLst>
        </pc:picChg>
        <pc:picChg chg="del">
          <ac:chgData name="Esraa Saied" userId="0572d9a304bec85f" providerId="Windows Live" clId="Web-{0E651628-F58E-FE98-ADB6-30F8FBA45740}" dt="2025-03-26T11:24:59.662" v="301"/>
          <ac:picMkLst>
            <pc:docMk/>
            <pc:sldMk cId="913396457" sldId="301"/>
            <ac:picMk id="12" creationId="{5C6EB4F4-2E2A-4AA4-BE26-B5AA4D3BDF00}"/>
          </ac:picMkLst>
        </pc:picChg>
        <pc:picChg chg="del">
          <ac:chgData name="Esraa Saied" userId="0572d9a304bec85f" providerId="Windows Live" clId="Web-{0E651628-F58E-FE98-ADB6-30F8FBA45740}" dt="2025-03-26T11:24:17.161" v="294"/>
          <ac:picMkLst>
            <pc:docMk/>
            <pc:sldMk cId="913396457" sldId="301"/>
            <ac:picMk id="24" creationId="{E8D6D228-D684-4F0F-9A5A-880FC7432E4D}"/>
          </ac:picMkLst>
        </pc:picChg>
      </pc:sldChg>
      <pc:sldChg chg="addSp delSp modSp">
        <pc:chgData name="Esraa Saied" userId="0572d9a304bec85f" providerId="Windows Live" clId="Web-{0E651628-F58E-FE98-ADB6-30F8FBA45740}" dt="2025-03-26T12:00:26.968" v="498" actId="1076"/>
        <pc:sldMkLst>
          <pc:docMk/>
          <pc:sldMk cId="987058325" sldId="302"/>
        </pc:sldMkLst>
        <pc:spChg chg="del">
          <ac:chgData name="Esraa Saied" userId="0572d9a304bec85f" providerId="Windows Live" clId="Web-{0E651628-F58E-FE98-ADB6-30F8FBA45740}" dt="2025-03-26T11:41:05.234" v="389"/>
          <ac:spMkLst>
            <pc:docMk/>
            <pc:sldMk cId="987058325" sldId="302"/>
            <ac:spMk id="3" creationId="{F13ED85D-079F-4DB5-BFE0-E63663B6FC4D}"/>
          </ac:spMkLst>
        </pc:spChg>
        <pc:spChg chg="add del mod">
          <ac:chgData name="Esraa Saied" userId="0572d9a304bec85f" providerId="Windows Live" clId="Web-{0E651628-F58E-FE98-ADB6-30F8FBA45740}" dt="2025-03-26T11:46:53.118" v="442"/>
          <ac:spMkLst>
            <pc:docMk/>
            <pc:sldMk cId="987058325" sldId="302"/>
            <ac:spMk id="4" creationId="{04A65452-C16D-AECA-EFF9-9C15E8797DD2}"/>
          </ac:spMkLst>
        </pc:spChg>
        <pc:spChg chg="mod">
          <ac:chgData name="Esraa Saied" userId="0572d9a304bec85f" providerId="Windows Live" clId="Web-{0E651628-F58E-FE98-ADB6-30F8FBA45740}" dt="2025-03-26T11:42:45.612" v="402" actId="20577"/>
          <ac:spMkLst>
            <pc:docMk/>
            <pc:sldMk cId="987058325" sldId="302"/>
            <ac:spMk id="6" creationId="{1676D36B-3BFC-46C6-9F9E-5B416819119B}"/>
          </ac:spMkLst>
        </pc:spChg>
        <pc:spChg chg="add mod">
          <ac:chgData name="Esraa Saied" userId="0572d9a304bec85f" providerId="Windows Live" clId="Web-{0E651628-F58E-FE98-ADB6-30F8FBA45740}" dt="2025-03-26T11:41:10.297" v="390" actId="1076"/>
          <ac:spMkLst>
            <pc:docMk/>
            <pc:sldMk cId="987058325" sldId="302"/>
            <ac:spMk id="8" creationId="{AF9789E8-14FE-BC18-9B11-DF8835762B82}"/>
          </ac:spMkLst>
        </pc:spChg>
        <pc:graphicFrameChg chg="add mod modGraphic">
          <ac:chgData name="Esraa Saied" userId="0572d9a304bec85f" providerId="Windows Live" clId="Web-{0E651628-F58E-FE98-ADB6-30F8FBA45740}" dt="2025-03-26T12:00:26.968" v="498" actId="1076"/>
          <ac:graphicFrameMkLst>
            <pc:docMk/>
            <pc:sldMk cId="987058325" sldId="302"/>
            <ac:graphicFrameMk id="10" creationId="{3A1008C5-7572-46CB-E332-74EA524D0498}"/>
          </ac:graphicFrameMkLst>
        </pc:graphicFrameChg>
        <pc:graphicFrameChg chg="del">
          <ac:chgData name="Esraa Saied" userId="0572d9a304bec85f" providerId="Windows Live" clId="Web-{0E651628-F58E-FE98-ADB6-30F8FBA45740}" dt="2025-03-26T11:40:27.967" v="386"/>
          <ac:graphicFrameMkLst>
            <pc:docMk/>
            <pc:sldMk cId="987058325" sldId="302"/>
            <ac:graphicFrameMk id="12" creationId="{FE9C0649-F657-4392-BDCB-2938E263E31B}"/>
          </ac:graphicFrameMkLst>
        </pc:graphicFrameChg>
      </pc:sldChg>
      <pc:sldChg chg="addSp delSp modSp mod setBg">
        <pc:chgData name="Esraa Saied" userId="0572d9a304bec85f" providerId="Windows Live" clId="Web-{0E651628-F58E-FE98-ADB6-30F8FBA45740}" dt="2025-03-26T12:17:28.512" v="603" actId="20577"/>
        <pc:sldMkLst>
          <pc:docMk/>
          <pc:sldMk cId="1942084311" sldId="303"/>
        </pc:sldMkLst>
        <pc:spChg chg="mod">
          <ac:chgData name="Esraa Saied" userId="0572d9a304bec85f" providerId="Windows Live" clId="Web-{0E651628-F58E-FE98-ADB6-30F8FBA45740}" dt="2025-03-26T12:07:20.933" v="524" actId="20577"/>
          <ac:spMkLst>
            <pc:docMk/>
            <pc:sldMk cId="1942084311" sldId="303"/>
            <ac:spMk id="3" creationId="{1AD8E0FE-CD1D-48DB-9832-7196271719E1}"/>
          </ac:spMkLst>
        </pc:spChg>
        <pc:spChg chg="del mod">
          <ac:chgData name="Esraa Saied" userId="0572d9a304bec85f" providerId="Windows Live" clId="Web-{0E651628-F58E-FE98-ADB6-30F8FBA45740}" dt="2025-03-26T12:03:24.629" v="519"/>
          <ac:spMkLst>
            <pc:docMk/>
            <pc:sldMk cId="1942084311" sldId="303"/>
            <ac:spMk id="4" creationId="{5D737F8D-2314-4D6B-8ADD-E5DD60C8C713}"/>
          </ac:spMkLst>
        </pc:spChg>
        <pc:spChg chg="mod">
          <ac:chgData name="Esraa Saied" userId="0572d9a304bec85f" providerId="Windows Live" clId="Web-{0E651628-F58E-FE98-ADB6-30F8FBA45740}" dt="2025-03-26T12:10:45.485" v="552" actId="20577"/>
          <ac:spMkLst>
            <pc:docMk/>
            <pc:sldMk cId="1942084311" sldId="303"/>
            <ac:spMk id="18" creationId="{8B4F1708-F345-4EB5-9655-4B0102B9E565}"/>
          </ac:spMkLst>
        </pc:spChg>
        <pc:spChg chg="add del mod">
          <ac:chgData name="Esraa Saied" userId="0572d9a304bec85f" providerId="Windows Live" clId="Web-{0E651628-F58E-FE98-ADB6-30F8FBA45740}" dt="2025-03-26T12:02:59.878" v="515"/>
          <ac:spMkLst>
            <pc:docMk/>
            <pc:sldMk cId="1942084311" sldId="303"/>
            <ac:spMk id="91" creationId="{7A85119C-F903-3D30-128B-41D655F40C63}"/>
          </ac:spMkLst>
        </pc:spChg>
        <pc:spChg chg="add del mod">
          <ac:chgData name="Esraa Saied" userId="0572d9a304bec85f" providerId="Windows Live" clId="Web-{0E651628-F58E-FE98-ADB6-30F8FBA45740}" dt="2025-03-26T12:16:33.760" v="588"/>
          <ac:spMkLst>
            <pc:docMk/>
            <pc:sldMk cId="1942084311" sldId="303"/>
            <ac:spMk id="94" creationId="{3010DB8D-F431-71DE-587B-C326EC1390B0}"/>
          </ac:spMkLst>
        </pc:spChg>
        <pc:spChg chg="add del mod">
          <ac:chgData name="Esraa Saied" userId="0572d9a304bec85f" providerId="Windows Live" clId="Web-{0E651628-F58E-FE98-ADB6-30F8FBA45740}" dt="2025-03-26T12:17:28.512" v="603" actId="20577"/>
          <ac:spMkLst>
            <pc:docMk/>
            <pc:sldMk cId="1942084311" sldId="303"/>
            <ac:spMk id="96" creationId="{FEF5C844-2E28-15A1-D99C-680E79899EC8}"/>
          </ac:spMkLst>
        </pc:spChg>
        <pc:spChg chg="add">
          <ac:chgData name="Esraa Saied" userId="0572d9a304bec85f" providerId="Windows Live" clId="Web-{0E651628-F58E-FE98-ADB6-30F8FBA45740}" dt="2025-03-26T12:03:12.472" v="517"/>
          <ac:spMkLst>
            <pc:docMk/>
            <pc:sldMk cId="1942084311" sldId="303"/>
            <ac:spMk id="99" creationId="{8FBA68A5-A7C7-4D91-AB95-6E0B6FFD8743}"/>
          </ac:spMkLst>
        </pc:spChg>
        <pc:spChg chg="add">
          <ac:chgData name="Esraa Saied" userId="0572d9a304bec85f" providerId="Windows Live" clId="Web-{0E651628-F58E-FE98-ADB6-30F8FBA45740}" dt="2025-03-26T12:03:12.472" v="517"/>
          <ac:spMkLst>
            <pc:docMk/>
            <pc:sldMk cId="1942084311" sldId="303"/>
            <ac:spMk id="101" creationId="{DA4051E3-92B2-42FC-BB3D-372E4A614439}"/>
          </ac:spMkLst>
        </pc:spChg>
        <pc:spChg chg="add">
          <ac:chgData name="Esraa Saied" userId="0572d9a304bec85f" providerId="Windows Live" clId="Web-{0E651628-F58E-FE98-ADB6-30F8FBA45740}" dt="2025-03-26T12:03:12.472" v="517"/>
          <ac:spMkLst>
            <pc:docMk/>
            <pc:sldMk cId="1942084311" sldId="303"/>
            <ac:spMk id="111" creationId="{870F1165-C2FC-4313-ADED-D8514C00E1EE}"/>
          </ac:spMkLst>
        </pc:spChg>
        <pc:spChg chg="add del">
          <ac:chgData name="Esraa Saied" userId="0572d9a304bec85f" providerId="Windows Live" clId="Web-{0E651628-F58E-FE98-ADB6-30F8FBA45740}" dt="2025-03-26T12:03:20.988" v="518"/>
          <ac:spMkLst>
            <pc:docMk/>
            <pc:sldMk cId="1942084311" sldId="303"/>
            <ac:spMk id="113" creationId="{3FD564DD-780E-4279-99FF-A16618E11908}"/>
          </ac:spMkLst>
        </pc:spChg>
        <pc:spChg chg="add">
          <ac:chgData name="Esraa Saied" userId="0572d9a304bec85f" providerId="Windows Live" clId="Web-{0E651628-F58E-FE98-ADB6-30F8FBA45740}" dt="2025-03-26T12:03:12.472" v="517"/>
          <ac:spMkLst>
            <pc:docMk/>
            <pc:sldMk cId="1942084311" sldId="303"/>
            <ac:spMk id="117" creationId="{F5BB14C7-B6E4-427D-AEAC-7A18D089F922}"/>
          </ac:spMkLst>
        </pc:spChg>
        <pc:graphicFrameChg chg="del">
          <ac:chgData name="Esraa Saied" userId="0572d9a304bec85f" providerId="Windows Live" clId="Web-{0E651628-F58E-FE98-ADB6-30F8FBA45740}" dt="2025-03-26T12:02:43.424" v="514"/>
          <ac:graphicFrameMkLst>
            <pc:docMk/>
            <pc:sldMk cId="1942084311" sldId="303"/>
            <ac:graphicFrameMk id="12" creationId="{03F66345-BC9C-4F39-A854-C9BC568419C0}"/>
          </ac:graphicFrameMkLst>
        </pc:graphicFrameChg>
        <pc:picChg chg="add mod ord">
          <ac:chgData name="Esraa Saied" userId="0572d9a304bec85f" providerId="Windows Live" clId="Web-{0E651628-F58E-FE98-ADB6-30F8FBA45740}" dt="2025-03-26T12:09:26.796" v="543" actId="1076"/>
          <ac:picMkLst>
            <pc:docMk/>
            <pc:sldMk cId="1942084311" sldId="303"/>
            <ac:picMk id="92" creationId="{6C0C9063-CFA2-14FE-A59A-14788A3A9A83}"/>
          </ac:picMkLst>
        </pc:picChg>
      </pc:sldChg>
      <pc:sldChg chg="addSp delSp modSp add del">
        <pc:chgData name="Esraa Saied" userId="0572d9a304bec85f" providerId="Windows Live" clId="Web-{0E651628-F58E-FE98-ADB6-30F8FBA45740}" dt="2025-03-26T13:02:03.089" v="743"/>
        <pc:sldMkLst>
          <pc:docMk/>
          <pc:sldMk cId="2362275533" sldId="304"/>
        </pc:sldMkLst>
        <pc:spChg chg="del">
          <ac:chgData name="Esraa Saied" userId="0572d9a304bec85f" providerId="Windows Live" clId="Web-{0E651628-F58E-FE98-ADB6-30F8FBA45740}" dt="2025-03-26T12:19:58.125" v="622"/>
          <ac:spMkLst>
            <pc:docMk/>
            <pc:sldMk cId="2362275533" sldId="304"/>
            <ac:spMk id="3" creationId="{4BE5F9A3-EC1A-4AB8-9A51-93EBC2DBC869}"/>
          </ac:spMkLst>
        </pc:spChg>
        <pc:spChg chg="add del mod">
          <ac:chgData name="Esraa Saied" userId="0572d9a304bec85f" providerId="Windows Live" clId="Web-{0E651628-F58E-FE98-ADB6-30F8FBA45740}" dt="2025-03-26T12:19:09.577" v="615"/>
          <ac:spMkLst>
            <pc:docMk/>
            <pc:sldMk cId="2362275533" sldId="304"/>
            <ac:spMk id="4" creationId="{9D1CD841-F4CA-A408-04D2-FB035F22E3D3}"/>
          </ac:spMkLst>
        </pc:spChg>
        <pc:spChg chg="add del mod">
          <ac:chgData name="Esraa Saied" userId="0572d9a304bec85f" providerId="Windows Live" clId="Web-{0E651628-F58E-FE98-ADB6-30F8FBA45740}" dt="2025-03-26T12:19:16.358" v="616"/>
          <ac:spMkLst>
            <pc:docMk/>
            <pc:sldMk cId="2362275533" sldId="304"/>
            <ac:spMk id="7" creationId="{25E3EF6C-C554-4B73-1EC3-68F6CA67747A}"/>
          </ac:spMkLst>
        </pc:spChg>
        <pc:spChg chg="add del mod">
          <ac:chgData name="Esraa Saied" userId="0572d9a304bec85f" providerId="Windows Live" clId="Web-{0E651628-F58E-FE98-ADB6-30F8FBA45740}" dt="2025-03-26T12:19:35.844" v="619"/>
          <ac:spMkLst>
            <pc:docMk/>
            <pc:sldMk cId="2362275533" sldId="304"/>
            <ac:spMk id="9" creationId="{CC1B3BDD-0974-EA0F-53BC-030D29523C80}"/>
          </ac:spMkLst>
        </pc:spChg>
        <pc:spChg chg="mod">
          <ac:chgData name="Esraa Saied" userId="0572d9a304bec85f" providerId="Windows Live" clId="Web-{0E651628-F58E-FE98-ADB6-30F8FBA45740}" dt="2025-03-26T12:23:40.756" v="650" actId="20577"/>
          <ac:spMkLst>
            <pc:docMk/>
            <pc:sldMk cId="2362275533" sldId="304"/>
            <ac:spMk id="10" creationId="{D9046EF7-AC35-4EFD-B67B-BCCD7D223073}"/>
          </ac:spMkLst>
        </pc:spChg>
        <pc:spChg chg="del">
          <ac:chgData name="Esraa Saied" userId="0572d9a304bec85f" providerId="Windows Live" clId="Web-{0E651628-F58E-FE98-ADB6-30F8FBA45740}" dt="2025-03-26T12:19:04.077" v="613"/>
          <ac:spMkLst>
            <pc:docMk/>
            <pc:sldMk cId="2362275533" sldId="304"/>
            <ac:spMk id="11" creationId="{02387DCC-3977-4A99-9BE0-CBFE5B005922}"/>
          </ac:spMkLst>
        </pc:spChg>
        <pc:spChg chg="del mod">
          <ac:chgData name="Esraa Saied" userId="0572d9a304bec85f" providerId="Windows Live" clId="Web-{0E651628-F58E-FE98-ADB6-30F8FBA45740}" dt="2025-03-26T12:21:28.908" v="630"/>
          <ac:spMkLst>
            <pc:docMk/>
            <pc:sldMk cId="2362275533" sldId="304"/>
            <ac:spMk id="12" creationId="{15FBF6DF-AB98-4988-9B00-AF337D5E1522}"/>
          </ac:spMkLst>
        </pc:spChg>
        <pc:spChg chg="del">
          <ac:chgData name="Esraa Saied" userId="0572d9a304bec85f" providerId="Windows Live" clId="Web-{0E651628-F58E-FE98-ADB6-30F8FBA45740}" dt="2025-03-26T12:19:07.014" v="614"/>
          <ac:spMkLst>
            <pc:docMk/>
            <pc:sldMk cId="2362275533" sldId="304"/>
            <ac:spMk id="13" creationId="{250E3A27-246E-451F-8FA8-E6FD6935D787}"/>
          </ac:spMkLst>
        </pc:spChg>
        <pc:spChg chg="del mod">
          <ac:chgData name="Esraa Saied" userId="0572d9a304bec85f" providerId="Windows Live" clId="Web-{0E651628-F58E-FE98-ADB6-30F8FBA45740}" dt="2025-03-26T12:20:11.250" v="624"/>
          <ac:spMkLst>
            <pc:docMk/>
            <pc:sldMk cId="2362275533" sldId="304"/>
            <ac:spMk id="14" creationId="{A1104E7E-55E9-451B-B30D-DCA20FC09E12}"/>
          </ac:spMkLst>
        </pc:spChg>
        <pc:spChg chg="del">
          <ac:chgData name="Esraa Saied" userId="0572d9a304bec85f" providerId="Windows Live" clId="Web-{0E651628-F58E-FE98-ADB6-30F8FBA45740}" dt="2025-03-26T12:19:23.593" v="617"/>
          <ac:spMkLst>
            <pc:docMk/>
            <pc:sldMk cId="2362275533" sldId="304"/>
            <ac:spMk id="15" creationId="{18FCED40-C162-4447-BEDE-F9D62FD18F24}"/>
          </ac:spMkLst>
        </pc:spChg>
        <pc:spChg chg="del">
          <ac:chgData name="Esraa Saied" userId="0572d9a304bec85f" providerId="Windows Live" clId="Web-{0E651628-F58E-FE98-ADB6-30F8FBA45740}" dt="2025-03-26T12:19:31.249" v="618"/>
          <ac:spMkLst>
            <pc:docMk/>
            <pc:sldMk cId="2362275533" sldId="304"/>
            <ac:spMk id="16" creationId="{44C7BFC5-24B5-4D4A-ABE8-E403ADD39EC8}"/>
          </ac:spMkLst>
        </pc:spChg>
        <pc:spChg chg="add del mod">
          <ac:chgData name="Esraa Saied" userId="0572d9a304bec85f" providerId="Windows Live" clId="Web-{0E651628-F58E-FE98-ADB6-30F8FBA45740}" dt="2025-03-26T12:19:39.562" v="620"/>
          <ac:spMkLst>
            <pc:docMk/>
            <pc:sldMk cId="2362275533" sldId="304"/>
            <ac:spMk id="18" creationId="{A9299A6A-FE37-6FCB-B18A-5C4BD7B6D05A}"/>
          </ac:spMkLst>
        </pc:spChg>
        <pc:spChg chg="add del mod">
          <ac:chgData name="Esraa Saied" userId="0572d9a304bec85f" providerId="Windows Live" clId="Web-{0E651628-F58E-FE98-ADB6-30F8FBA45740}" dt="2025-03-26T12:20:18.172" v="625"/>
          <ac:spMkLst>
            <pc:docMk/>
            <pc:sldMk cId="2362275533" sldId="304"/>
            <ac:spMk id="20" creationId="{95E1ED8E-F678-27E5-02CF-BE4516979E62}"/>
          </ac:spMkLst>
        </pc:spChg>
        <pc:picChg chg="add mod">
          <ac:chgData name="Esraa Saied" userId="0572d9a304bec85f" providerId="Windows Live" clId="Web-{0E651628-F58E-FE98-ADB6-30F8FBA45740}" dt="2025-03-26T12:21:37.846" v="633" actId="14100"/>
          <ac:picMkLst>
            <pc:docMk/>
            <pc:sldMk cId="2362275533" sldId="304"/>
            <ac:picMk id="21" creationId="{37D610F8-E474-58C1-AB8D-1A4C3E17125F}"/>
          </ac:picMkLst>
        </pc:picChg>
        <pc:picChg chg="add mod">
          <ac:chgData name="Esraa Saied" userId="0572d9a304bec85f" providerId="Windows Live" clId="Web-{0E651628-F58E-FE98-ADB6-30F8FBA45740}" dt="2025-03-26T12:21:55.440" v="636" actId="1076"/>
          <ac:picMkLst>
            <pc:docMk/>
            <pc:sldMk cId="2362275533" sldId="304"/>
            <ac:picMk id="22" creationId="{0A078F62-266E-1D8C-8BD7-5771C35C4DCA}"/>
          </ac:picMkLst>
        </pc:picChg>
        <pc:picChg chg="add del mod">
          <ac:chgData name="Esraa Saied" userId="0572d9a304bec85f" providerId="Windows Live" clId="Web-{0E651628-F58E-FE98-ADB6-30F8FBA45740}" dt="2025-03-26T12:24:30.585" v="652"/>
          <ac:picMkLst>
            <pc:docMk/>
            <pc:sldMk cId="2362275533" sldId="304"/>
            <ac:picMk id="23" creationId="{4EA15EE1-CDAC-2CF0-24E0-6C587ACE8BCB}"/>
          </ac:picMkLst>
        </pc:picChg>
        <pc:picChg chg="add del mod">
          <ac:chgData name="Esraa Saied" userId="0572d9a304bec85f" providerId="Windows Live" clId="Web-{0E651628-F58E-FE98-ADB6-30F8FBA45740}" dt="2025-03-26T12:24:59.727" v="656"/>
          <ac:picMkLst>
            <pc:docMk/>
            <pc:sldMk cId="2362275533" sldId="304"/>
            <ac:picMk id="24" creationId="{C327F452-B2A0-36A9-F8C3-CA707C4905A0}"/>
          </ac:picMkLst>
        </pc:picChg>
        <pc:picChg chg="add del mod">
          <ac:chgData name="Esraa Saied" userId="0572d9a304bec85f" providerId="Windows Live" clId="Web-{0E651628-F58E-FE98-ADB6-30F8FBA45740}" dt="2025-03-26T12:25:30.977" v="665" actId="14100"/>
          <ac:picMkLst>
            <pc:docMk/>
            <pc:sldMk cId="2362275533" sldId="304"/>
            <ac:picMk id="25" creationId="{ED40D26F-918D-D48D-B20B-59EA3C5A63AE}"/>
          </ac:picMkLst>
        </pc:picChg>
        <pc:picChg chg="add mod">
          <ac:chgData name="Esraa Saied" userId="0572d9a304bec85f" providerId="Windows Live" clId="Web-{0E651628-F58E-FE98-ADB6-30F8FBA45740}" dt="2025-03-26T12:24:36.617" v="654" actId="1076"/>
          <ac:picMkLst>
            <pc:docMk/>
            <pc:sldMk cId="2362275533" sldId="304"/>
            <ac:picMk id="26" creationId="{FB209FDC-F3A0-B197-A930-A03AAE7BCA38}"/>
          </ac:picMkLst>
        </pc:picChg>
        <pc:picChg chg="add mod">
          <ac:chgData name="Esraa Saied" userId="0572d9a304bec85f" providerId="Windows Live" clId="Web-{0E651628-F58E-FE98-ADB6-30F8FBA45740}" dt="2025-03-26T12:25:11.836" v="661" actId="1076"/>
          <ac:picMkLst>
            <pc:docMk/>
            <pc:sldMk cId="2362275533" sldId="304"/>
            <ac:picMk id="27" creationId="{6573ED7F-4B0A-F949-F814-6A1509C32C97}"/>
          </ac:picMkLst>
        </pc:picChg>
      </pc:sldChg>
      <pc:sldChg chg="addSp delSp modSp">
        <pc:chgData name="Esraa Saied" userId="0572d9a304bec85f" providerId="Windows Live" clId="Web-{0E651628-F58E-FE98-ADB6-30F8FBA45740}" dt="2025-03-26T13:41:02.010" v="895" actId="1076"/>
        <pc:sldMkLst>
          <pc:docMk/>
          <pc:sldMk cId="390419980" sldId="305"/>
        </pc:sldMkLst>
        <pc:spChg chg="add del mod">
          <ac:chgData name="Esraa Saied" userId="0572d9a304bec85f" providerId="Windows Live" clId="Web-{0E651628-F58E-FE98-ADB6-30F8FBA45740}" dt="2025-03-26T13:35:58.041" v="858"/>
          <ac:spMkLst>
            <pc:docMk/>
            <pc:sldMk cId="390419980" sldId="305"/>
            <ac:spMk id="3" creationId="{97AB9C44-07F4-4483-25EC-C661FAFF9A50}"/>
          </ac:spMkLst>
        </pc:spChg>
        <pc:spChg chg="add del mod">
          <ac:chgData name="Esraa Saied" userId="0572d9a304bec85f" providerId="Windows Live" clId="Web-{0E651628-F58E-FE98-ADB6-30F8FBA45740}" dt="2025-03-26T13:36:07.994" v="861"/>
          <ac:spMkLst>
            <pc:docMk/>
            <pc:sldMk cId="390419980" sldId="305"/>
            <ac:spMk id="5" creationId="{C02C1B34-1823-4832-2BFC-C55620CDA19B}"/>
          </ac:spMkLst>
        </pc:spChg>
        <pc:spChg chg="add del mod">
          <ac:chgData name="Esraa Saied" userId="0572d9a304bec85f" providerId="Windows Live" clId="Web-{0E651628-F58E-FE98-ADB6-30F8FBA45740}" dt="2025-03-26T13:36:10.854" v="862"/>
          <ac:spMkLst>
            <pc:docMk/>
            <pc:sldMk cId="390419980" sldId="305"/>
            <ac:spMk id="7" creationId="{46D2933D-B88A-0682-3911-35108781E48B}"/>
          </ac:spMkLst>
        </pc:spChg>
        <pc:spChg chg="add del mod">
          <ac:chgData name="Esraa Saied" userId="0572d9a304bec85f" providerId="Windows Live" clId="Web-{0E651628-F58E-FE98-ADB6-30F8FBA45740}" dt="2025-03-26T13:36:17.885" v="864"/>
          <ac:spMkLst>
            <pc:docMk/>
            <pc:sldMk cId="390419980" sldId="305"/>
            <ac:spMk id="9" creationId="{369D2C92-5321-7BFE-27A6-6E0831DA9C51}"/>
          </ac:spMkLst>
        </pc:spChg>
        <pc:spChg chg="mod">
          <ac:chgData name="Esraa Saied" userId="0572d9a304bec85f" providerId="Windows Live" clId="Web-{0E651628-F58E-FE98-ADB6-30F8FBA45740}" dt="2025-03-26T13:41:02.010" v="895" actId="1076"/>
          <ac:spMkLst>
            <pc:docMk/>
            <pc:sldMk cId="390419980" sldId="305"/>
            <ac:spMk id="12" creationId="{62CA1E89-F74D-4164-B92E-2F5324CCDDE7}"/>
          </ac:spMkLst>
        </pc:spChg>
        <pc:spChg chg="mod">
          <ac:chgData name="Esraa Saied" userId="0572d9a304bec85f" providerId="Windows Live" clId="Web-{0E651628-F58E-FE98-ADB6-30F8FBA45740}" dt="2025-03-26T13:38:27.072" v="886" actId="1076"/>
          <ac:spMkLst>
            <pc:docMk/>
            <pc:sldMk cId="390419980" sldId="305"/>
            <ac:spMk id="15" creationId="{1F3F803E-A30E-4AFB-87E9-DCDDA41E15D5}"/>
          </ac:spMkLst>
        </pc:spChg>
        <pc:spChg chg="del">
          <ac:chgData name="Esraa Saied" userId="0572d9a304bec85f" providerId="Windows Live" clId="Web-{0E651628-F58E-FE98-ADB6-30F8FBA45740}" dt="2025-03-26T13:36:29.854" v="866"/>
          <ac:spMkLst>
            <pc:docMk/>
            <pc:sldMk cId="390419980" sldId="305"/>
            <ac:spMk id="42" creationId="{083788C2-6193-4C41-BDFE-949DB17F8725}"/>
          </ac:spMkLst>
        </pc:spChg>
        <pc:picChg chg="add mod">
          <ac:chgData name="Esraa Saied" userId="0572d9a304bec85f" providerId="Windows Live" clId="Web-{0E651628-F58E-FE98-ADB6-30F8FBA45740}" dt="2025-03-26T13:40:52.244" v="893" actId="1076"/>
          <ac:picMkLst>
            <pc:docMk/>
            <pc:sldMk cId="390419980" sldId="305"/>
            <ac:picMk id="10" creationId="{E49C180C-A73F-B2C9-AAB3-FA4EB9B9AD62}"/>
          </ac:picMkLst>
        </pc:picChg>
        <pc:picChg chg="del">
          <ac:chgData name="Esraa Saied" userId="0572d9a304bec85f" providerId="Windows Live" clId="Web-{0E651628-F58E-FE98-ADB6-30F8FBA45740}" dt="2025-03-26T13:36:00.682" v="859"/>
          <ac:picMkLst>
            <pc:docMk/>
            <pc:sldMk cId="390419980" sldId="305"/>
            <ac:picMk id="16" creationId="{951C9EE5-67DC-4D11-A65F-D5593538EB5F}"/>
          </ac:picMkLst>
        </pc:picChg>
        <pc:picChg chg="del">
          <ac:chgData name="Esraa Saied" userId="0572d9a304bec85f" providerId="Windows Live" clId="Web-{0E651628-F58E-FE98-ADB6-30F8FBA45740}" dt="2025-03-26T13:36:12.947" v="863"/>
          <ac:picMkLst>
            <pc:docMk/>
            <pc:sldMk cId="390419980" sldId="305"/>
            <ac:picMk id="25" creationId="{9F31BB21-C729-4B21-98D7-F299E1DACE94}"/>
          </ac:picMkLst>
        </pc:picChg>
        <pc:picChg chg="del">
          <ac:chgData name="Esraa Saied" userId="0572d9a304bec85f" providerId="Windows Live" clId="Web-{0E651628-F58E-FE98-ADB6-30F8FBA45740}" dt="2025-03-26T13:35:56.322" v="857"/>
          <ac:picMkLst>
            <pc:docMk/>
            <pc:sldMk cId="390419980" sldId="305"/>
            <ac:picMk id="56" creationId="{851ACFD4-7AE2-413A-BD85-827474424325}"/>
          </ac:picMkLst>
        </pc:picChg>
        <pc:picChg chg="del">
          <ac:chgData name="Esraa Saied" userId="0572d9a304bec85f" providerId="Windows Live" clId="Web-{0E651628-F58E-FE98-ADB6-30F8FBA45740}" dt="2025-03-26T13:36:03.182" v="860"/>
          <ac:picMkLst>
            <pc:docMk/>
            <pc:sldMk cId="390419980" sldId="305"/>
            <ac:picMk id="59" creationId="{D2240412-D79B-4C60-B913-5106FD854FAA}"/>
          </ac:picMkLst>
        </pc:picChg>
      </pc:sldChg>
      <pc:sldChg chg="addSp delSp modSp add replId">
        <pc:chgData name="Esraa Saied" userId="0572d9a304bec85f" providerId="Windows Live" clId="Web-{0E651628-F58E-FE98-ADB6-30F8FBA45740}" dt="2025-03-26T11:17:34.525" v="287" actId="20577"/>
        <pc:sldMkLst>
          <pc:docMk/>
          <pc:sldMk cId="432042368" sldId="306"/>
        </pc:sldMkLst>
        <pc:spChg chg="mod">
          <ac:chgData name="Esraa Saied" userId="0572d9a304bec85f" providerId="Windows Live" clId="Web-{0E651628-F58E-FE98-ADB6-30F8FBA45740}" dt="2025-03-26T11:15:35.866" v="267" actId="20577"/>
          <ac:spMkLst>
            <pc:docMk/>
            <pc:sldMk cId="432042368" sldId="306"/>
            <ac:spMk id="3" creationId="{FB91F0FE-7B5F-1A9D-C37A-BFAC35CEA94E}"/>
          </ac:spMkLst>
        </pc:spChg>
        <pc:spChg chg="add del mod">
          <ac:chgData name="Esraa Saied" userId="0572d9a304bec85f" providerId="Windows Live" clId="Web-{0E651628-F58E-FE98-ADB6-30F8FBA45740}" dt="2025-03-26T11:15:48.428" v="269"/>
          <ac:spMkLst>
            <pc:docMk/>
            <pc:sldMk cId="432042368" sldId="306"/>
            <ac:spMk id="4" creationId="{4C76EF3E-E9A9-CF11-8CEC-7D1D43BE9BC5}"/>
          </ac:spMkLst>
        </pc:spChg>
        <pc:spChg chg="mod">
          <ac:chgData name="Esraa Saied" userId="0572d9a304bec85f" providerId="Windows Live" clId="Web-{0E651628-F58E-FE98-ADB6-30F8FBA45740}" dt="2025-03-26T11:17:34.525" v="287" actId="20577"/>
          <ac:spMkLst>
            <pc:docMk/>
            <pc:sldMk cId="432042368" sldId="306"/>
            <ac:spMk id="15" creationId="{39D3CF0F-874F-A059-0A25-3844193250B7}"/>
          </ac:spMkLst>
        </pc:spChg>
        <pc:picChg chg="del">
          <ac:chgData name="Esraa Saied" userId="0572d9a304bec85f" providerId="Windows Live" clId="Web-{0E651628-F58E-FE98-ADB6-30F8FBA45740}" dt="2025-03-26T11:15:40.553" v="268"/>
          <ac:picMkLst>
            <pc:docMk/>
            <pc:sldMk cId="432042368" sldId="306"/>
            <ac:picMk id="5" creationId="{E8AA7DF0-C690-3368-5EB9-F056A2CF7AE3}"/>
          </ac:picMkLst>
        </pc:picChg>
        <pc:picChg chg="add mod ord modCrop">
          <ac:chgData name="Esraa Saied" userId="0572d9a304bec85f" providerId="Windows Live" clId="Web-{0E651628-F58E-FE98-ADB6-30F8FBA45740}" dt="2025-03-26T11:16:38.789" v="276" actId="14100"/>
          <ac:picMkLst>
            <pc:docMk/>
            <pc:sldMk cId="432042368" sldId="306"/>
            <ac:picMk id="6" creationId="{0EC2F800-3101-B4BA-E3FB-D3289B4BF884}"/>
          </ac:picMkLst>
        </pc:picChg>
      </pc:sldChg>
      <pc:sldChg chg="addSp delSp modSp add replId">
        <pc:chgData name="Esraa Saied" userId="0572d9a304bec85f" providerId="Windows Live" clId="Web-{0E651628-F58E-FE98-ADB6-30F8FBA45740}" dt="2025-03-26T11:42:39.877" v="401" actId="20577"/>
        <pc:sldMkLst>
          <pc:docMk/>
          <pc:sldMk cId="573221720" sldId="307"/>
        </pc:sldMkLst>
        <pc:spChg chg="add mod">
          <ac:chgData name="Esraa Saied" userId="0572d9a304bec85f" providerId="Windows Live" clId="Web-{0E651628-F58E-FE98-ADB6-30F8FBA45740}" dt="2025-03-26T11:37:15.884" v="371" actId="1076"/>
          <ac:spMkLst>
            <pc:docMk/>
            <pc:sldMk cId="573221720" sldId="307"/>
            <ac:spMk id="4" creationId="{7F3A1873-5430-DF78-53C0-72D5A26F3810}"/>
          </ac:spMkLst>
        </pc:spChg>
        <pc:spChg chg="add del mod">
          <ac:chgData name="Esraa Saied" userId="0572d9a304bec85f" providerId="Windows Live" clId="Web-{0E651628-F58E-FE98-ADB6-30F8FBA45740}" dt="2025-03-26T11:37:11.400" v="370"/>
          <ac:spMkLst>
            <pc:docMk/>
            <pc:sldMk cId="573221720" sldId="307"/>
            <ac:spMk id="7" creationId="{ACCAAF5D-87D5-BE84-7D6F-4F551B277D00}"/>
          </ac:spMkLst>
        </pc:spChg>
        <pc:spChg chg="mod">
          <ac:chgData name="Esraa Saied" userId="0572d9a304bec85f" providerId="Windows Live" clId="Web-{0E651628-F58E-FE98-ADB6-30F8FBA45740}" dt="2025-03-26T11:42:39.877" v="401" actId="20577"/>
          <ac:spMkLst>
            <pc:docMk/>
            <pc:sldMk cId="573221720" sldId="307"/>
            <ac:spMk id="15" creationId="{1F58CE7F-7D74-4137-1968-2352E34B22A1}"/>
          </ac:spMkLst>
        </pc:spChg>
        <pc:spChg chg="mod">
          <ac:chgData name="Esraa Saied" userId="0572d9a304bec85f" providerId="Windows Live" clId="Web-{0E651628-F58E-FE98-ADB6-30F8FBA45740}" dt="2025-03-26T11:39:01.278" v="385" actId="20577"/>
          <ac:spMkLst>
            <pc:docMk/>
            <pc:sldMk cId="573221720" sldId="307"/>
            <ac:spMk id="17" creationId="{E50CD13E-7093-BDEE-DEE4-AA793193B5A4}"/>
          </ac:spMkLst>
        </pc:spChg>
        <pc:picChg chg="del">
          <ac:chgData name="Esraa Saied" userId="0572d9a304bec85f" providerId="Windows Live" clId="Web-{0E651628-F58E-FE98-ADB6-30F8FBA45740}" dt="2025-03-26T11:37:04.181" v="368"/>
          <ac:picMkLst>
            <pc:docMk/>
            <pc:sldMk cId="573221720" sldId="307"/>
            <ac:picMk id="6" creationId="{77FCBC34-35A3-BF17-C364-1D8D373E83F0}"/>
          </ac:picMkLst>
        </pc:picChg>
        <pc:picChg chg="del">
          <ac:chgData name="Esraa Saied" userId="0572d9a304bec85f" providerId="Windows Live" clId="Web-{0E651628-F58E-FE98-ADB6-30F8FBA45740}" dt="2025-03-26T11:37:06.603" v="369"/>
          <ac:picMkLst>
            <pc:docMk/>
            <pc:sldMk cId="573221720" sldId="307"/>
            <ac:picMk id="9" creationId="{ACF378E1-4887-66B3-7EBA-7A7EBC63AD83}"/>
          </ac:picMkLst>
        </pc:picChg>
        <pc:picChg chg="add mod">
          <ac:chgData name="Esraa Saied" userId="0572d9a304bec85f" providerId="Windows Live" clId="Web-{0E651628-F58E-FE98-ADB6-30F8FBA45740}" dt="2025-03-26T11:37:35.447" v="375" actId="14100"/>
          <ac:picMkLst>
            <pc:docMk/>
            <pc:sldMk cId="573221720" sldId="307"/>
            <ac:picMk id="10" creationId="{92B51D93-AA5D-F545-DD46-1B4628E1D2C7}"/>
          </ac:picMkLst>
        </pc:picChg>
      </pc:sldChg>
      <pc:sldChg chg="addSp delSp modSp new">
        <pc:chgData name="Esraa Saied" userId="0572d9a304bec85f" providerId="Windows Live" clId="Web-{0E651628-F58E-FE98-ADB6-30F8FBA45740}" dt="2025-03-26T13:04:02.620" v="749" actId="14100"/>
        <pc:sldMkLst>
          <pc:docMk/>
          <pc:sldMk cId="3072581702" sldId="308"/>
        </pc:sldMkLst>
        <pc:spChg chg="mod">
          <ac:chgData name="Esraa Saied" userId="0572d9a304bec85f" providerId="Windows Live" clId="Web-{0E651628-F58E-FE98-ADB6-30F8FBA45740}" dt="2025-03-26T13:01:30.386" v="741" actId="20577"/>
          <ac:spMkLst>
            <pc:docMk/>
            <pc:sldMk cId="3072581702" sldId="308"/>
            <ac:spMk id="2" creationId="{6BFD7698-5BD4-C389-2846-787DB9A69C66}"/>
          </ac:spMkLst>
        </pc:spChg>
        <pc:spChg chg="del">
          <ac:chgData name="Esraa Saied" userId="0572d9a304bec85f" providerId="Windows Live" clId="Web-{0E651628-F58E-FE98-ADB6-30F8FBA45740}" dt="2025-03-26T12:54:20.135" v="669"/>
          <ac:spMkLst>
            <pc:docMk/>
            <pc:sldMk cId="3072581702" sldId="308"/>
            <ac:spMk id="3" creationId="{A3800EAA-D3B6-8D55-47A6-0101DD5C7BF2}"/>
          </ac:spMkLst>
        </pc:spChg>
        <pc:spChg chg="add del mod">
          <ac:chgData name="Esraa Saied" userId="0572d9a304bec85f" providerId="Windows Live" clId="Web-{0E651628-F58E-FE98-ADB6-30F8FBA45740}" dt="2025-03-26T12:57:14.682" v="712" actId="14100"/>
          <ac:spMkLst>
            <pc:docMk/>
            <pc:sldMk cId="3072581702" sldId="308"/>
            <ac:spMk id="4" creationId="{1D514A1D-8188-E699-16DC-D0744BE279DD}"/>
          </ac:spMkLst>
        </pc:spChg>
        <pc:spChg chg="del">
          <ac:chgData name="Esraa Saied" userId="0572d9a304bec85f" providerId="Windows Live" clId="Web-{0E651628-F58E-FE98-ADB6-30F8FBA45740}" dt="2025-03-26T12:54:28.869" v="670"/>
          <ac:spMkLst>
            <pc:docMk/>
            <pc:sldMk cId="3072581702" sldId="308"/>
            <ac:spMk id="5" creationId="{387287BF-EA8D-DD1F-8A63-86FE714664C5}"/>
          </ac:spMkLst>
        </pc:spChg>
        <pc:spChg chg="mod">
          <ac:chgData name="Esraa Saied" userId="0572d9a304bec85f" providerId="Windows Live" clId="Web-{0E651628-F58E-FE98-ADB6-30F8FBA45740}" dt="2025-03-26T12:59:19.964" v="725" actId="20577"/>
          <ac:spMkLst>
            <pc:docMk/>
            <pc:sldMk cId="3072581702" sldId="308"/>
            <ac:spMk id="6" creationId="{9CFCC3B8-BE7B-4AF7-67C7-C41F128EE803}"/>
          </ac:spMkLst>
        </pc:spChg>
        <pc:spChg chg="del">
          <ac:chgData name="Esraa Saied" userId="0572d9a304bec85f" providerId="Windows Live" clId="Web-{0E651628-F58E-FE98-ADB6-30F8FBA45740}" dt="2025-03-26T12:54:31.932" v="671"/>
          <ac:spMkLst>
            <pc:docMk/>
            <pc:sldMk cId="3072581702" sldId="308"/>
            <ac:spMk id="7" creationId="{FD06CE6A-B63C-3CF0-8AEC-4535A873C1D3}"/>
          </ac:spMkLst>
        </pc:spChg>
        <pc:spChg chg="mod">
          <ac:chgData name="Esraa Saied" userId="0572d9a304bec85f" providerId="Windows Live" clId="Web-{0E651628-F58E-FE98-ADB6-30F8FBA45740}" dt="2025-03-26T13:01:13.589" v="739" actId="14100"/>
          <ac:spMkLst>
            <pc:docMk/>
            <pc:sldMk cId="3072581702" sldId="308"/>
            <ac:spMk id="8" creationId="{6EAB1FA1-C7B4-A5A0-BCBF-9A7B5F000D2D}"/>
          </ac:spMkLst>
        </pc:spChg>
        <pc:spChg chg="del">
          <ac:chgData name="Esraa Saied" userId="0572d9a304bec85f" providerId="Windows Live" clId="Web-{0E651628-F58E-FE98-ADB6-30F8FBA45740}" dt="2025-03-26T12:55:01.651" v="677"/>
          <ac:spMkLst>
            <pc:docMk/>
            <pc:sldMk cId="3072581702" sldId="308"/>
            <ac:spMk id="9" creationId="{25E205FD-6137-C0DD-910E-09B797A51AF0}"/>
          </ac:spMkLst>
        </pc:spChg>
        <pc:picChg chg="add mod">
          <ac:chgData name="Esraa Saied" userId="0572d9a304bec85f" providerId="Windows Live" clId="Web-{0E651628-F58E-FE98-ADB6-30F8FBA45740}" dt="2025-03-26T13:04:02.620" v="749" actId="14100"/>
          <ac:picMkLst>
            <pc:docMk/>
            <pc:sldMk cId="3072581702" sldId="308"/>
            <ac:picMk id="11" creationId="{3B39689B-4462-1B62-3060-CA47ABE44FAB}"/>
          </ac:picMkLst>
        </pc:picChg>
      </pc:sldChg>
      <pc:sldChg chg="addSp delSp modSp new">
        <pc:chgData name="Esraa Saied" userId="0572d9a304bec85f" providerId="Windows Live" clId="Web-{0E651628-F58E-FE98-ADB6-30F8FBA45740}" dt="2025-03-26T13:10:33.588" v="777" actId="14100"/>
        <pc:sldMkLst>
          <pc:docMk/>
          <pc:sldMk cId="3919588744" sldId="309"/>
        </pc:sldMkLst>
        <pc:spChg chg="mod">
          <ac:chgData name="Esraa Saied" userId="0572d9a304bec85f" providerId="Windows Live" clId="Web-{0E651628-F58E-FE98-ADB6-30F8FBA45740}" dt="2025-03-26T13:09:01.901" v="770"/>
          <ac:spMkLst>
            <pc:docMk/>
            <pc:sldMk cId="3919588744" sldId="309"/>
            <ac:spMk id="2" creationId="{A0A5EA82-96B9-1996-743C-2CF463E4259A}"/>
          </ac:spMkLst>
        </pc:spChg>
        <pc:spChg chg="del">
          <ac:chgData name="Esraa Saied" userId="0572d9a304bec85f" providerId="Windows Live" clId="Web-{0E651628-F58E-FE98-ADB6-30F8FBA45740}" dt="2025-03-26T13:07:40.760" v="760"/>
          <ac:spMkLst>
            <pc:docMk/>
            <pc:sldMk cId="3919588744" sldId="309"/>
            <ac:spMk id="3" creationId="{05923284-1038-F99F-AF9F-19C02714917B}"/>
          </ac:spMkLst>
        </pc:spChg>
        <pc:spChg chg="del mod">
          <ac:chgData name="Esraa Saied" userId="0572d9a304bec85f" providerId="Windows Live" clId="Web-{0E651628-F58E-FE98-ADB6-30F8FBA45740}" dt="2025-03-26T13:08:39.307" v="769"/>
          <ac:spMkLst>
            <pc:docMk/>
            <pc:sldMk cId="3919588744" sldId="309"/>
            <ac:spMk id="4" creationId="{4CEE877A-2CD3-6907-44C3-2276A40BA882}"/>
          </ac:spMkLst>
        </pc:spChg>
        <pc:spChg chg="del">
          <ac:chgData name="Esraa Saied" userId="0572d9a304bec85f" providerId="Windows Live" clId="Web-{0E651628-F58E-FE98-ADB6-30F8FBA45740}" dt="2025-03-26T13:07:09.526" v="754"/>
          <ac:spMkLst>
            <pc:docMk/>
            <pc:sldMk cId="3919588744" sldId="309"/>
            <ac:spMk id="5" creationId="{4143CF14-977A-8FD3-5BFE-6F6DABC673AA}"/>
          </ac:spMkLst>
        </pc:spChg>
        <pc:spChg chg="del">
          <ac:chgData name="Esraa Saied" userId="0572d9a304bec85f" providerId="Windows Live" clId="Web-{0E651628-F58E-FE98-ADB6-30F8FBA45740}" dt="2025-03-26T13:07:21.260" v="756"/>
          <ac:spMkLst>
            <pc:docMk/>
            <pc:sldMk cId="3919588744" sldId="309"/>
            <ac:spMk id="6" creationId="{430817D7-04BB-4BC7-B666-E8CF34B4F970}"/>
          </ac:spMkLst>
        </pc:spChg>
        <pc:spChg chg="del">
          <ac:chgData name="Esraa Saied" userId="0572d9a304bec85f" providerId="Windows Live" clId="Web-{0E651628-F58E-FE98-ADB6-30F8FBA45740}" dt="2025-03-26T13:07:14.245" v="755"/>
          <ac:spMkLst>
            <pc:docMk/>
            <pc:sldMk cId="3919588744" sldId="309"/>
            <ac:spMk id="7" creationId="{1FF999B4-DED3-2B08-8905-B31103131EF8}"/>
          </ac:spMkLst>
        </pc:spChg>
        <pc:spChg chg="del">
          <ac:chgData name="Esraa Saied" userId="0572d9a304bec85f" providerId="Windows Live" clId="Web-{0E651628-F58E-FE98-ADB6-30F8FBA45740}" dt="2025-03-26T13:07:24.417" v="757"/>
          <ac:spMkLst>
            <pc:docMk/>
            <pc:sldMk cId="3919588744" sldId="309"/>
            <ac:spMk id="8" creationId="{5A516D0E-A7B8-6F8C-F153-003CEFB05BF0}"/>
          </ac:spMkLst>
        </pc:spChg>
        <pc:spChg chg="del">
          <ac:chgData name="Esraa Saied" userId="0572d9a304bec85f" providerId="Windows Live" clId="Web-{0E651628-F58E-FE98-ADB6-30F8FBA45740}" dt="2025-03-26T13:07:28.839" v="758"/>
          <ac:spMkLst>
            <pc:docMk/>
            <pc:sldMk cId="3919588744" sldId="309"/>
            <ac:spMk id="9" creationId="{EB901D30-B8B5-AF64-2D9F-D26D4DC4ED39}"/>
          </ac:spMkLst>
        </pc:spChg>
        <pc:picChg chg="add del mod">
          <ac:chgData name="Esraa Saied" userId="0572d9a304bec85f" providerId="Windows Live" clId="Web-{0E651628-F58E-FE98-ADB6-30F8FBA45740}" dt="2025-03-26T13:08:25.042" v="767"/>
          <ac:picMkLst>
            <pc:docMk/>
            <pc:sldMk cId="3919588744" sldId="309"/>
            <ac:picMk id="11" creationId="{7868DB40-9661-AEA1-8B75-B213FA40C9FD}"/>
          </ac:picMkLst>
        </pc:picChg>
        <pc:picChg chg="add mod">
          <ac:chgData name="Esraa Saied" userId="0572d9a304bec85f" providerId="Windows Live" clId="Web-{0E651628-F58E-FE98-ADB6-30F8FBA45740}" dt="2025-03-26T13:10:33.588" v="777" actId="14100"/>
          <ac:picMkLst>
            <pc:docMk/>
            <pc:sldMk cId="3919588744" sldId="309"/>
            <ac:picMk id="12" creationId="{91AC5751-365C-225F-C81C-A3E460A79A82}"/>
          </ac:picMkLst>
        </pc:picChg>
      </pc:sldChg>
      <pc:sldChg chg="addSp delSp modSp new mod setBg">
        <pc:chgData name="Esraa Saied" userId="0572d9a304bec85f" providerId="Windows Live" clId="Web-{0E651628-F58E-FE98-ADB6-30F8FBA45740}" dt="2025-03-26T13:15:34.979" v="797"/>
        <pc:sldMkLst>
          <pc:docMk/>
          <pc:sldMk cId="435086399" sldId="310"/>
        </pc:sldMkLst>
        <pc:spChg chg="del">
          <ac:chgData name="Esraa Saied" userId="0572d9a304bec85f" providerId="Windows Live" clId="Web-{0E651628-F58E-FE98-ADB6-30F8FBA45740}" dt="2025-03-26T13:12:53.651" v="781"/>
          <ac:spMkLst>
            <pc:docMk/>
            <pc:sldMk cId="435086399" sldId="310"/>
            <ac:spMk id="2" creationId="{CBE2417F-2970-E590-1C25-E2B73964B20B}"/>
          </ac:spMkLst>
        </pc:spChg>
        <pc:spChg chg="del">
          <ac:chgData name="Esraa Saied" userId="0572d9a304bec85f" providerId="Windows Live" clId="Web-{0E651628-F58E-FE98-ADB6-30F8FBA45740}" dt="2025-03-26T13:12:57.354" v="782"/>
          <ac:spMkLst>
            <pc:docMk/>
            <pc:sldMk cId="435086399" sldId="310"/>
            <ac:spMk id="3" creationId="{B54AB29B-8C08-2073-D419-D9099FF4125F}"/>
          </ac:spMkLst>
        </pc:spChg>
        <pc:spChg chg="del">
          <ac:chgData name="Esraa Saied" userId="0572d9a304bec85f" providerId="Windows Live" clId="Web-{0E651628-F58E-FE98-ADB6-30F8FBA45740}" dt="2025-03-26T13:13:00.104" v="783"/>
          <ac:spMkLst>
            <pc:docMk/>
            <pc:sldMk cId="435086399" sldId="310"/>
            <ac:spMk id="4" creationId="{D3081EA1-C754-B5F7-0BB4-9C03C4D6CC03}"/>
          </ac:spMkLst>
        </pc:spChg>
        <pc:spChg chg="del">
          <ac:chgData name="Esraa Saied" userId="0572d9a304bec85f" providerId="Windows Live" clId="Web-{0E651628-F58E-FE98-ADB6-30F8FBA45740}" dt="2025-03-26T13:13:03.260" v="784"/>
          <ac:spMkLst>
            <pc:docMk/>
            <pc:sldMk cId="435086399" sldId="310"/>
            <ac:spMk id="5" creationId="{DE9AFE7A-F686-346B-E8B1-1574BD32A201}"/>
          </ac:spMkLst>
        </pc:spChg>
        <pc:spChg chg="del">
          <ac:chgData name="Esraa Saied" userId="0572d9a304bec85f" providerId="Windows Live" clId="Web-{0E651628-F58E-FE98-ADB6-30F8FBA45740}" dt="2025-03-26T13:13:08.229" v="785"/>
          <ac:spMkLst>
            <pc:docMk/>
            <pc:sldMk cId="435086399" sldId="310"/>
            <ac:spMk id="6" creationId="{00504C41-A3B3-FF97-5E8A-E5819CCBD8F6}"/>
          </ac:spMkLst>
        </pc:spChg>
        <pc:spChg chg="del">
          <ac:chgData name="Esraa Saied" userId="0572d9a304bec85f" providerId="Windows Live" clId="Web-{0E651628-F58E-FE98-ADB6-30F8FBA45740}" dt="2025-03-26T13:13:11.995" v="786"/>
          <ac:spMkLst>
            <pc:docMk/>
            <pc:sldMk cId="435086399" sldId="310"/>
            <ac:spMk id="7" creationId="{68674980-69DE-74A4-4BD8-28E2FFE71FFB}"/>
          </ac:spMkLst>
        </pc:spChg>
        <pc:spChg chg="del">
          <ac:chgData name="Esraa Saied" userId="0572d9a304bec85f" providerId="Windows Live" clId="Web-{0E651628-F58E-FE98-ADB6-30F8FBA45740}" dt="2025-03-26T13:13:15.151" v="787"/>
          <ac:spMkLst>
            <pc:docMk/>
            <pc:sldMk cId="435086399" sldId="310"/>
            <ac:spMk id="8" creationId="{B1644920-7880-2373-B7A9-7B16EF28F879}"/>
          </ac:spMkLst>
        </pc:spChg>
        <pc:spChg chg="mod">
          <ac:chgData name="Esraa Saied" userId="0572d9a304bec85f" providerId="Windows Live" clId="Web-{0E651628-F58E-FE98-ADB6-30F8FBA45740}" dt="2025-03-26T13:15:34.979" v="797"/>
          <ac:spMkLst>
            <pc:docMk/>
            <pc:sldMk cId="435086399" sldId="310"/>
            <ac:spMk id="9" creationId="{3E0FBA93-A46B-7A1D-97E4-2E2445352AB5}"/>
          </ac:spMkLst>
        </pc:spChg>
        <pc:spChg chg="mod">
          <ac:chgData name="Esraa Saied" userId="0572d9a304bec85f" providerId="Windows Live" clId="Web-{0E651628-F58E-FE98-ADB6-30F8FBA45740}" dt="2025-03-26T13:15:34.979" v="797"/>
          <ac:spMkLst>
            <pc:docMk/>
            <pc:sldMk cId="435086399" sldId="310"/>
            <ac:spMk id="10" creationId="{1D59CA3B-B970-B1C2-89FF-11053AA8F6C4}"/>
          </ac:spMkLst>
        </pc:spChg>
        <pc:spChg chg="add del">
          <ac:chgData name="Esraa Saied" userId="0572d9a304bec85f" providerId="Windows Live" clId="Web-{0E651628-F58E-FE98-ADB6-30F8FBA45740}" dt="2025-03-26T13:15:34.963" v="796"/>
          <ac:spMkLst>
            <pc:docMk/>
            <pc:sldMk cId="435086399" sldId="310"/>
            <ac:spMk id="17" creationId="{8FBA68A5-A7C7-4D91-AB95-6E0B6FFD8743}"/>
          </ac:spMkLst>
        </pc:spChg>
        <pc:spChg chg="add del">
          <ac:chgData name="Esraa Saied" userId="0572d9a304bec85f" providerId="Windows Live" clId="Web-{0E651628-F58E-FE98-ADB6-30F8FBA45740}" dt="2025-03-26T13:15:34.963" v="796"/>
          <ac:spMkLst>
            <pc:docMk/>
            <pc:sldMk cId="435086399" sldId="310"/>
            <ac:spMk id="19" creationId="{DA4051E3-92B2-42FC-BB3D-372E4A614439}"/>
          </ac:spMkLst>
        </pc:spChg>
        <pc:spChg chg="add del">
          <ac:chgData name="Esraa Saied" userId="0572d9a304bec85f" providerId="Windows Live" clId="Web-{0E651628-F58E-FE98-ADB6-30F8FBA45740}" dt="2025-03-26T13:15:34.963" v="796"/>
          <ac:spMkLst>
            <pc:docMk/>
            <pc:sldMk cId="435086399" sldId="310"/>
            <ac:spMk id="25" creationId="{E0F51E7E-0980-4671-8E08-F7E71D0DC6FB}"/>
          </ac:spMkLst>
        </pc:spChg>
        <pc:spChg chg="add del">
          <ac:chgData name="Esraa Saied" userId="0572d9a304bec85f" providerId="Windows Live" clId="Web-{0E651628-F58E-FE98-ADB6-30F8FBA45740}" dt="2025-03-26T13:15:34.963" v="796"/>
          <ac:spMkLst>
            <pc:docMk/>
            <pc:sldMk cId="435086399" sldId="310"/>
            <ac:spMk id="27" creationId="{495181ED-559D-4048-A0F3-C655473A2D83}"/>
          </ac:spMkLst>
        </pc:spChg>
        <pc:spChg chg="add del">
          <ac:chgData name="Esraa Saied" userId="0572d9a304bec85f" providerId="Windows Live" clId="Web-{0E651628-F58E-FE98-ADB6-30F8FBA45740}" dt="2025-03-26T13:15:34.963" v="796"/>
          <ac:spMkLst>
            <pc:docMk/>
            <pc:sldMk cId="435086399" sldId="310"/>
            <ac:spMk id="29" creationId="{2F40FB03-2487-4771-BE4C-7C9683E1264A}"/>
          </ac:spMkLst>
        </pc:spChg>
        <pc:spChg chg="add">
          <ac:chgData name="Esraa Saied" userId="0572d9a304bec85f" providerId="Windows Live" clId="Web-{0E651628-F58E-FE98-ADB6-30F8FBA45740}" dt="2025-03-26T13:15:34.979" v="797"/>
          <ac:spMkLst>
            <pc:docMk/>
            <pc:sldMk cId="435086399" sldId="310"/>
            <ac:spMk id="35" creationId="{8FBA68A5-A7C7-4D91-AB95-6E0B6FFD8743}"/>
          </ac:spMkLst>
        </pc:spChg>
        <pc:spChg chg="add">
          <ac:chgData name="Esraa Saied" userId="0572d9a304bec85f" providerId="Windows Live" clId="Web-{0E651628-F58E-FE98-ADB6-30F8FBA45740}" dt="2025-03-26T13:15:34.979" v="797"/>
          <ac:spMkLst>
            <pc:docMk/>
            <pc:sldMk cId="435086399" sldId="310"/>
            <ac:spMk id="36" creationId="{DA4051E3-92B2-42FC-BB3D-372E4A614439}"/>
          </ac:spMkLst>
        </pc:spChg>
        <pc:spChg chg="add">
          <ac:chgData name="Esraa Saied" userId="0572d9a304bec85f" providerId="Windows Live" clId="Web-{0E651628-F58E-FE98-ADB6-30F8FBA45740}" dt="2025-03-26T13:15:34.979" v="797"/>
          <ac:spMkLst>
            <pc:docMk/>
            <pc:sldMk cId="435086399" sldId="310"/>
            <ac:spMk id="39" creationId="{D6596AA9-B120-4DE3-9A80-7DB4BD12221A}"/>
          </ac:spMkLst>
        </pc:spChg>
        <pc:picChg chg="add del mod">
          <ac:chgData name="Esraa Saied" userId="0572d9a304bec85f" providerId="Windows Live" clId="Web-{0E651628-F58E-FE98-ADB6-30F8FBA45740}" dt="2025-03-26T13:13:48.588" v="791"/>
          <ac:picMkLst>
            <pc:docMk/>
            <pc:sldMk cId="435086399" sldId="310"/>
            <ac:picMk id="11" creationId="{2967A4E9-561F-9E4C-603F-9B7A0B1508CC}"/>
          </ac:picMkLst>
        </pc:picChg>
        <pc:picChg chg="add mod ord">
          <ac:chgData name="Esraa Saied" userId="0572d9a304bec85f" providerId="Windows Live" clId="Web-{0E651628-F58E-FE98-ADB6-30F8FBA45740}" dt="2025-03-26T13:15:34.979" v="797"/>
          <ac:picMkLst>
            <pc:docMk/>
            <pc:sldMk cId="435086399" sldId="310"/>
            <ac:picMk id="12" creationId="{C2F30B6E-1598-5D99-850D-4D0178A5F9E5}"/>
          </ac:picMkLst>
        </pc:picChg>
        <pc:cxnChg chg="add del">
          <ac:chgData name="Esraa Saied" userId="0572d9a304bec85f" providerId="Windows Live" clId="Web-{0E651628-F58E-FE98-ADB6-30F8FBA45740}" dt="2025-03-26T13:15:34.963" v="796"/>
          <ac:cxnSpMkLst>
            <pc:docMk/>
            <pc:sldMk cId="435086399" sldId="310"/>
            <ac:cxnSpMk id="21" creationId="{3C425084-C97A-4C25-AE47-DDECF2DD3ABC}"/>
          </ac:cxnSpMkLst>
        </pc:cxnChg>
        <pc:cxnChg chg="add del">
          <ac:chgData name="Esraa Saied" userId="0572d9a304bec85f" providerId="Windows Live" clId="Web-{0E651628-F58E-FE98-ADB6-30F8FBA45740}" dt="2025-03-26T13:15:34.963" v="796"/>
          <ac:cxnSpMkLst>
            <pc:docMk/>
            <pc:sldMk cId="435086399" sldId="310"/>
            <ac:cxnSpMk id="31" creationId="{9C40B179-3D9E-461C-ACC0-931EEC310EFE}"/>
          </ac:cxnSpMkLst>
        </pc:cxnChg>
        <pc:cxnChg chg="add">
          <ac:chgData name="Esraa Saied" userId="0572d9a304bec85f" providerId="Windows Live" clId="Web-{0E651628-F58E-FE98-ADB6-30F8FBA45740}" dt="2025-03-26T13:15:34.979" v="797"/>
          <ac:cxnSpMkLst>
            <pc:docMk/>
            <pc:sldMk cId="435086399" sldId="310"/>
            <ac:cxnSpMk id="37" creationId="{3C425084-C97A-4C25-AE47-DDECF2DD3ABC}"/>
          </ac:cxnSpMkLst>
        </pc:cxnChg>
        <pc:cxnChg chg="add">
          <ac:chgData name="Esraa Saied" userId="0572d9a304bec85f" providerId="Windows Live" clId="Web-{0E651628-F58E-FE98-ADB6-30F8FBA45740}" dt="2025-03-26T13:15:34.979" v="797"/>
          <ac:cxnSpMkLst>
            <pc:docMk/>
            <pc:sldMk cId="435086399" sldId="310"/>
            <ac:cxnSpMk id="38" creationId="{96A478A1-0B34-4F2B-88FA-CF47551E5DF9}"/>
          </ac:cxnSpMkLst>
        </pc:cxnChg>
      </pc:sldChg>
      <pc:sldChg chg="addSp delSp modSp add replId">
        <pc:chgData name="Esraa Saied" userId="0572d9a304bec85f" providerId="Windows Live" clId="Web-{0E651628-F58E-FE98-ADB6-30F8FBA45740}" dt="2025-03-26T13:17:36.994" v="802" actId="14100"/>
        <pc:sldMkLst>
          <pc:docMk/>
          <pc:sldMk cId="2358766864" sldId="311"/>
        </pc:sldMkLst>
        <pc:picChg chg="add mod">
          <ac:chgData name="Esraa Saied" userId="0572d9a304bec85f" providerId="Windows Live" clId="Web-{0E651628-F58E-FE98-ADB6-30F8FBA45740}" dt="2025-03-26T13:17:36.994" v="802" actId="14100"/>
          <ac:picMkLst>
            <pc:docMk/>
            <pc:sldMk cId="2358766864" sldId="311"/>
            <ac:picMk id="2" creationId="{DB328E85-D540-4D98-66A0-0AEDFBCCCB3F}"/>
          </ac:picMkLst>
        </pc:picChg>
        <pc:picChg chg="del">
          <ac:chgData name="Esraa Saied" userId="0572d9a304bec85f" providerId="Windows Live" clId="Web-{0E651628-F58E-FE98-ADB6-30F8FBA45740}" dt="2025-03-26T13:15:52.838" v="799"/>
          <ac:picMkLst>
            <pc:docMk/>
            <pc:sldMk cId="2358766864" sldId="311"/>
            <ac:picMk id="12" creationId="{7B9B2DC8-2E98-6265-CC05-157D33B75D0D}"/>
          </ac:picMkLst>
        </pc:picChg>
      </pc:sldChg>
      <pc:sldChg chg="addSp delSp modSp add replId">
        <pc:chgData name="Esraa Saied" userId="0572d9a304bec85f" providerId="Windows Live" clId="Web-{0E651628-F58E-FE98-ADB6-30F8FBA45740}" dt="2025-03-26T13:19:16.463" v="809" actId="14100"/>
        <pc:sldMkLst>
          <pc:docMk/>
          <pc:sldMk cId="361918775" sldId="312"/>
        </pc:sldMkLst>
        <pc:picChg chg="del">
          <ac:chgData name="Esraa Saied" userId="0572d9a304bec85f" providerId="Windows Live" clId="Web-{0E651628-F58E-FE98-ADB6-30F8FBA45740}" dt="2025-03-26T13:17:57.807" v="804"/>
          <ac:picMkLst>
            <pc:docMk/>
            <pc:sldMk cId="361918775" sldId="312"/>
            <ac:picMk id="2" creationId="{FDB5623E-6733-3CAB-866E-B2456FE61594}"/>
          </ac:picMkLst>
        </pc:picChg>
        <pc:picChg chg="add mod">
          <ac:chgData name="Esraa Saied" userId="0572d9a304bec85f" providerId="Windows Live" clId="Web-{0E651628-F58E-FE98-ADB6-30F8FBA45740}" dt="2025-03-26T13:19:16.463" v="809" actId="14100"/>
          <ac:picMkLst>
            <pc:docMk/>
            <pc:sldMk cId="361918775" sldId="312"/>
            <ac:picMk id="3" creationId="{E2992AA1-99AB-739A-D829-2A8798BF1684}"/>
          </ac:picMkLst>
        </pc:picChg>
      </pc:sldChg>
      <pc:sldChg chg="new del">
        <pc:chgData name="Esraa Saied" userId="0572d9a304bec85f" providerId="Windows Live" clId="Web-{0E651628-F58E-FE98-ADB6-30F8FBA45740}" dt="2025-03-26T13:19:34.713" v="811"/>
        <pc:sldMkLst>
          <pc:docMk/>
          <pc:sldMk cId="1483153730" sldId="313"/>
        </pc:sldMkLst>
      </pc:sldChg>
      <pc:sldChg chg="addSp delSp modSp add replId">
        <pc:chgData name="Esraa Saied" userId="0572d9a304bec85f" providerId="Windows Live" clId="Web-{0E651628-F58E-FE98-ADB6-30F8FBA45740}" dt="2025-03-26T13:21:00.775" v="814"/>
        <pc:sldMkLst>
          <pc:docMk/>
          <pc:sldMk cId="2550412046" sldId="313"/>
        </pc:sldMkLst>
        <pc:picChg chg="add mod">
          <ac:chgData name="Esraa Saied" userId="0572d9a304bec85f" providerId="Windows Live" clId="Web-{0E651628-F58E-FE98-ADB6-30F8FBA45740}" dt="2025-03-26T13:21:00.775" v="814"/>
          <ac:picMkLst>
            <pc:docMk/>
            <pc:sldMk cId="2550412046" sldId="313"/>
            <ac:picMk id="2" creationId="{7C64C8D1-85B2-9F2F-17E1-218C013C7A2F}"/>
          </ac:picMkLst>
        </pc:picChg>
        <pc:picChg chg="del">
          <ac:chgData name="Esraa Saied" userId="0572d9a304bec85f" providerId="Windows Live" clId="Web-{0E651628-F58E-FE98-ADB6-30F8FBA45740}" dt="2025-03-26T13:19:44.729" v="813"/>
          <ac:picMkLst>
            <pc:docMk/>
            <pc:sldMk cId="2550412046" sldId="313"/>
            <ac:picMk id="3" creationId="{57714ACD-7123-9D37-4EDB-20548704FD4F}"/>
          </ac:picMkLst>
        </pc:picChg>
      </pc:sldChg>
      <pc:sldChg chg="addSp delSp modSp add replId">
        <pc:chgData name="Esraa Saied" userId="0572d9a304bec85f" providerId="Windows Live" clId="Web-{0E651628-F58E-FE98-ADB6-30F8FBA45740}" dt="2025-03-26T13:23:56.103" v="820" actId="1076"/>
        <pc:sldMkLst>
          <pc:docMk/>
          <pc:sldMk cId="1660698662" sldId="314"/>
        </pc:sldMkLst>
        <pc:picChg chg="del">
          <ac:chgData name="Esraa Saied" userId="0572d9a304bec85f" providerId="Windows Live" clId="Web-{0E651628-F58E-FE98-ADB6-30F8FBA45740}" dt="2025-03-26T13:21:46.932" v="816"/>
          <ac:picMkLst>
            <pc:docMk/>
            <pc:sldMk cId="1660698662" sldId="314"/>
            <ac:picMk id="2" creationId="{CF7AC73C-AE88-0B95-DA83-8871B00B9F5B}"/>
          </ac:picMkLst>
        </pc:picChg>
        <pc:picChg chg="add mod modCrop">
          <ac:chgData name="Esraa Saied" userId="0572d9a304bec85f" providerId="Windows Live" clId="Web-{0E651628-F58E-FE98-ADB6-30F8FBA45740}" dt="2025-03-26T13:23:56.103" v="820" actId="1076"/>
          <ac:picMkLst>
            <pc:docMk/>
            <pc:sldMk cId="1660698662" sldId="314"/>
            <ac:picMk id="3" creationId="{DEA1139D-7538-80DF-A110-7ABE857AB09D}"/>
          </ac:picMkLst>
        </pc:picChg>
      </pc:sldChg>
      <pc:sldChg chg="addSp delSp modSp add replId">
        <pc:chgData name="Esraa Saied" userId="0572d9a304bec85f" providerId="Windows Live" clId="Web-{0E651628-F58E-FE98-ADB6-30F8FBA45740}" dt="2025-03-26T13:25:13.010" v="826" actId="14100"/>
        <pc:sldMkLst>
          <pc:docMk/>
          <pc:sldMk cId="2716055118" sldId="315"/>
        </pc:sldMkLst>
        <pc:picChg chg="add mod modCrop">
          <ac:chgData name="Esraa Saied" userId="0572d9a304bec85f" providerId="Windows Live" clId="Web-{0E651628-F58E-FE98-ADB6-30F8FBA45740}" dt="2025-03-26T13:25:13.010" v="826" actId="14100"/>
          <ac:picMkLst>
            <pc:docMk/>
            <pc:sldMk cId="2716055118" sldId="315"/>
            <ac:picMk id="2" creationId="{225482DA-B727-21CD-334B-326F74D0EA8D}"/>
          </ac:picMkLst>
        </pc:picChg>
        <pc:picChg chg="del">
          <ac:chgData name="Esraa Saied" userId="0572d9a304bec85f" providerId="Windows Live" clId="Web-{0E651628-F58E-FE98-ADB6-30F8FBA45740}" dt="2025-03-26T13:24:21.557" v="822"/>
          <ac:picMkLst>
            <pc:docMk/>
            <pc:sldMk cId="2716055118" sldId="315"/>
            <ac:picMk id="3" creationId="{EE47BB89-49FD-50A7-ED93-4E34C14A25B4}"/>
          </ac:picMkLst>
        </pc:picChg>
      </pc:sldChg>
      <pc:sldChg chg="addSp delSp modSp add replId">
        <pc:chgData name="Esraa Saied" userId="0572d9a304bec85f" providerId="Windows Live" clId="Web-{0E651628-F58E-FE98-ADB6-30F8FBA45740}" dt="2025-03-26T13:26:35.635" v="833" actId="14100"/>
        <pc:sldMkLst>
          <pc:docMk/>
          <pc:sldMk cId="3826656949" sldId="316"/>
        </pc:sldMkLst>
        <pc:picChg chg="del">
          <ac:chgData name="Esraa Saied" userId="0572d9a304bec85f" providerId="Windows Live" clId="Web-{0E651628-F58E-FE98-ADB6-30F8FBA45740}" dt="2025-03-26T13:25:34.791" v="828"/>
          <ac:picMkLst>
            <pc:docMk/>
            <pc:sldMk cId="3826656949" sldId="316"/>
            <ac:picMk id="2" creationId="{397DAA15-41FC-AA24-E753-582A1A79CD8F}"/>
          </ac:picMkLst>
        </pc:picChg>
        <pc:picChg chg="add mod modCrop">
          <ac:chgData name="Esraa Saied" userId="0572d9a304bec85f" providerId="Windows Live" clId="Web-{0E651628-F58E-FE98-ADB6-30F8FBA45740}" dt="2025-03-26T13:26:35.635" v="833" actId="14100"/>
          <ac:picMkLst>
            <pc:docMk/>
            <pc:sldMk cId="3826656949" sldId="316"/>
            <ac:picMk id="3" creationId="{7E8071C8-9CBE-7F9B-A51B-197CB7529D67}"/>
          </ac:picMkLst>
        </pc:picChg>
      </pc:sldChg>
      <pc:sldChg chg="addSp delSp modSp add replId">
        <pc:chgData name="Esraa Saied" userId="0572d9a304bec85f" providerId="Windows Live" clId="Web-{0E651628-F58E-FE98-ADB6-30F8FBA45740}" dt="2025-03-26T13:27:31.728" v="837" actId="14100"/>
        <pc:sldMkLst>
          <pc:docMk/>
          <pc:sldMk cId="2321330110" sldId="317"/>
        </pc:sldMkLst>
        <pc:picChg chg="add mod">
          <ac:chgData name="Esraa Saied" userId="0572d9a304bec85f" providerId="Windows Live" clId="Web-{0E651628-F58E-FE98-ADB6-30F8FBA45740}" dt="2025-03-26T13:27:31.728" v="837" actId="14100"/>
          <ac:picMkLst>
            <pc:docMk/>
            <pc:sldMk cId="2321330110" sldId="317"/>
            <ac:picMk id="2" creationId="{C2F1F463-6B88-98BD-446B-3FED1C01CD6E}"/>
          </ac:picMkLst>
        </pc:picChg>
        <pc:picChg chg="del">
          <ac:chgData name="Esraa Saied" userId="0572d9a304bec85f" providerId="Windows Live" clId="Web-{0E651628-F58E-FE98-ADB6-30F8FBA45740}" dt="2025-03-26T13:26:50.244" v="835"/>
          <ac:picMkLst>
            <pc:docMk/>
            <pc:sldMk cId="2321330110" sldId="317"/>
            <ac:picMk id="3" creationId="{A2034FE4-411C-56D7-A2E2-4DD0F0E8DED6}"/>
          </ac:picMkLst>
        </pc:picChg>
      </pc:sldChg>
      <pc:sldChg chg="addSp delSp modSp add replId">
        <pc:chgData name="Esraa Saied" userId="0572d9a304bec85f" providerId="Windows Live" clId="Web-{0E651628-F58E-FE98-ADB6-30F8FBA45740}" dt="2025-03-26T13:29:38.041" v="841" actId="14100"/>
        <pc:sldMkLst>
          <pc:docMk/>
          <pc:sldMk cId="3345917782" sldId="318"/>
        </pc:sldMkLst>
        <pc:picChg chg="del">
          <ac:chgData name="Esraa Saied" userId="0572d9a304bec85f" providerId="Windows Live" clId="Web-{0E651628-F58E-FE98-ADB6-30F8FBA45740}" dt="2025-03-26T13:27:48.822" v="839"/>
          <ac:picMkLst>
            <pc:docMk/>
            <pc:sldMk cId="3345917782" sldId="318"/>
            <ac:picMk id="2" creationId="{E0BF89B6-055F-6EA6-E736-3CE71EC64EEA}"/>
          </ac:picMkLst>
        </pc:picChg>
        <pc:picChg chg="add mod">
          <ac:chgData name="Esraa Saied" userId="0572d9a304bec85f" providerId="Windows Live" clId="Web-{0E651628-F58E-FE98-ADB6-30F8FBA45740}" dt="2025-03-26T13:29:38.041" v="841" actId="14100"/>
          <ac:picMkLst>
            <pc:docMk/>
            <pc:sldMk cId="3345917782" sldId="318"/>
            <ac:picMk id="3" creationId="{E7FC1876-78B7-D1DD-8E84-385D9D9E448F}"/>
          </ac:picMkLst>
        </pc:picChg>
      </pc:sldChg>
      <pc:sldChg chg="addSp delSp modSp add replId">
        <pc:chgData name="Esraa Saied" userId="0572d9a304bec85f" providerId="Windows Live" clId="Web-{0E651628-F58E-FE98-ADB6-30F8FBA45740}" dt="2025-03-26T13:30:37.384" v="846"/>
        <pc:sldMkLst>
          <pc:docMk/>
          <pc:sldMk cId="1798115045" sldId="319"/>
        </pc:sldMkLst>
        <pc:picChg chg="add mod">
          <ac:chgData name="Esraa Saied" userId="0572d9a304bec85f" providerId="Windows Live" clId="Web-{0E651628-F58E-FE98-ADB6-30F8FBA45740}" dt="2025-03-26T13:30:37.384" v="846"/>
          <ac:picMkLst>
            <pc:docMk/>
            <pc:sldMk cId="1798115045" sldId="319"/>
            <ac:picMk id="2" creationId="{9199A1F3-341D-502D-4128-635991339A04}"/>
          </ac:picMkLst>
        </pc:picChg>
        <pc:picChg chg="del">
          <ac:chgData name="Esraa Saied" userId="0572d9a304bec85f" providerId="Windows Live" clId="Web-{0E651628-F58E-FE98-ADB6-30F8FBA45740}" dt="2025-03-26T13:30:03.541" v="845"/>
          <ac:picMkLst>
            <pc:docMk/>
            <pc:sldMk cId="1798115045" sldId="319"/>
            <ac:picMk id="3" creationId="{472E6432-6D77-2769-FE7C-35AAE68F4A36}"/>
          </ac:picMkLst>
        </pc:picChg>
      </pc:sldChg>
      <pc:sldChg chg="new del">
        <pc:chgData name="Esraa Saied" userId="0572d9a304bec85f" providerId="Windows Live" clId="Web-{0E651628-F58E-FE98-ADB6-30F8FBA45740}" dt="2025-03-26T13:29:54.759" v="843"/>
        <pc:sldMkLst>
          <pc:docMk/>
          <pc:sldMk cId="2895644633" sldId="319"/>
        </pc:sldMkLst>
      </pc:sldChg>
      <pc:sldChg chg="addSp delSp modSp add replId">
        <pc:chgData name="Esraa Saied" userId="0572d9a304bec85f" providerId="Windows Live" clId="Web-{0E651628-F58E-FE98-ADB6-30F8FBA45740}" dt="2025-03-26T13:34:59.415" v="855" actId="14100"/>
        <pc:sldMkLst>
          <pc:docMk/>
          <pc:sldMk cId="206452076" sldId="320"/>
        </pc:sldMkLst>
        <pc:picChg chg="del">
          <ac:chgData name="Esraa Saied" userId="0572d9a304bec85f" providerId="Windows Live" clId="Web-{0E651628-F58E-FE98-ADB6-30F8FBA45740}" dt="2025-03-26T13:30:51.556" v="848"/>
          <ac:picMkLst>
            <pc:docMk/>
            <pc:sldMk cId="206452076" sldId="320"/>
            <ac:picMk id="2" creationId="{14A007A2-4B4F-E4E5-5703-72F57A56611C}"/>
          </ac:picMkLst>
        </pc:picChg>
        <pc:picChg chg="add del mod">
          <ac:chgData name="Esraa Saied" userId="0572d9a304bec85f" providerId="Windows Live" clId="Web-{0E651628-F58E-FE98-ADB6-30F8FBA45740}" dt="2025-03-26T13:31:36.306" v="850"/>
          <ac:picMkLst>
            <pc:docMk/>
            <pc:sldMk cId="206452076" sldId="320"/>
            <ac:picMk id="3" creationId="{8288E477-4916-742F-7BC6-21A161702995}"/>
          </ac:picMkLst>
        </pc:picChg>
        <pc:picChg chg="add mod">
          <ac:chgData name="Esraa Saied" userId="0572d9a304bec85f" providerId="Windows Live" clId="Web-{0E651628-F58E-FE98-ADB6-30F8FBA45740}" dt="2025-03-26T13:34:59.415" v="855" actId="14100"/>
          <ac:picMkLst>
            <pc:docMk/>
            <pc:sldMk cId="206452076" sldId="320"/>
            <ac:picMk id="4" creationId="{63CC3221-32C5-A8B1-9C91-4ACA057D8E5B}"/>
          </ac:picMkLst>
        </pc:picChg>
      </pc:sldChg>
      <pc:sldChg chg="addSp delSp modSp add replId">
        <pc:chgData name="Esraa Saied" userId="0572d9a304bec85f" providerId="Windows Live" clId="Web-{0E651628-F58E-FE98-ADB6-30F8FBA45740}" dt="2025-03-26T13:44:59.541" v="914" actId="20577"/>
        <pc:sldMkLst>
          <pc:docMk/>
          <pc:sldMk cId="246612120" sldId="321"/>
        </pc:sldMkLst>
        <pc:spChg chg="mod">
          <ac:chgData name="Esraa Saied" userId="0572d9a304bec85f" providerId="Windows Live" clId="Web-{0E651628-F58E-FE98-ADB6-30F8FBA45740}" dt="2025-03-26T13:41:58.463" v="899"/>
          <ac:spMkLst>
            <pc:docMk/>
            <pc:sldMk cId="246612120" sldId="321"/>
            <ac:spMk id="12" creationId="{EB21E6B5-CB82-B833-2167-A9A222719390}"/>
          </ac:spMkLst>
        </pc:spChg>
        <pc:spChg chg="mod">
          <ac:chgData name="Esraa Saied" userId="0572d9a304bec85f" providerId="Windows Live" clId="Web-{0E651628-F58E-FE98-ADB6-30F8FBA45740}" dt="2025-03-26T13:44:59.541" v="914" actId="20577"/>
          <ac:spMkLst>
            <pc:docMk/>
            <pc:sldMk cId="246612120" sldId="321"/>
            <ac:spMk id="15" creationId="{F995CBCB-B161-D4F1-D0DF-8C2337C49335}"/>
          </ac:spMkLst>
        </pc:spChg>
        <pc:picChg chg="add mod">
          <ac:chgData name="Esraa Saied" userId="0572d9a304bec85f" providerId="Windows Live" clId="Web-{0E651628-F58E-FE98-ADB6-30F8FBA45740}" dt="2025-03-26T13:43:39.588" v="907" actId="1076"/>
          <ac:picMkLst>
            <pc:docMk/>
            <pc:sldMk cId="246612120" sldId="321"/>
            <ac:picMk id="2" creationId="{1EB3A2ED-9102-D0B0-9A8C-AC14ACC568BC}"/>
          </ac:picMkLst>
        </pc:picChg>
        <pc:picChg chg="add mod">
          <ac:chgData name="Esraa Saied" userId="0572d9a304bec85f" providerId="Windows Live" clId="Web-{0E651628-F58E-FE98-ADB6-30F8FBA45740}" dt="2025-03-26T13:44:47.713" v="913" actId="14100"/>
          <ac:picMkLst>
            <pc:docMk/>
            <pc:sldMk cId="246612120" sldId="321"/>
            <ac:picMk id="3" creationId="{A840DF59-AB88-E6F4-5BCA-500426373CDE}"/>
          </ac:picMkLst>
        </pc:picChg>
        <pc:picChg chg="del">
          <ac:chgData name="Esraa Saied" userId="0572d9a304bec85f" providerId="Windows Live" clId="Web-{0E651628-F58E-FE98-ADB6-30F8FBA45740}" dt="2025-03-26T13:41:21.510" v="897"/>
          <ac:picMkLst>
            <pc:docMk/>
            <pc:sldMk cId="246612120" sldId="321"/>
            <ac:picMk id="10" creationId="{6F620476-835F-D2A2-C23C-27CE1B2EED5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51CB3-929A-46AA-91E0-510E89CC6168}" type="datetimeFigureOut">
              <a:rPr lang="en-US" smtClean="0"/>
              <a:t>4/14/25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E2FE4-6336-4905-8984-1BD411899960}" type="slidenum">
              <a:rPr lang="en-US" smtClean="0"/>
              <a:t>‹#›</a:t>
            </a:fld>
            <a:endParaRPr lang="en-US" dirty="0"/>
          </a:p>
        </p:txBody>
      </p:sp>
    </p:spTree>
    <p:extLst>
      <p:ext uri="{BB962C8B-B14F-4D97-AF65-F5344CB8AC3E}">
        <p14:creationId xmlns:p14="http://schemas.microsoft.com/office/powerpoint/2010/main" val="158931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2</a:t>
            </a:fld>
            <a:endParaRPr lang="en-US" dirty="0"/>
          </a:p>
        </p:txBody>
      </p:sp>
    </p:spTree>
    <p:extLst>
      <p:ext uri="{BB962C8B-B14F-4D97-AF65-F5344CB8AC3E}">
        <p14:creationId xmlns:p14="http://schemas.microsoft.com/office/powerpoint/2010/main" val="25984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15</a:t>
            </a:fld>
            <a:endParaRPr lang="en-US" dirty="0"/>
          </a:p>
        </p:txBody>
      </p:sp>
    </p:spTree>
    <p:extLst>
      <p:ext uri="{BB962C8B-B14F-4D97-AF65-F5344CB8AC3E}">
        <p14:creationId xmlns:p14="http://schemas.microsoft.com/office/powerpoint/2010/main" val="96011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4659E-A7B0-4A2F-BECA-8203412B3401}" type="slidenum">
              <a:rPr lang="en-US" smtClean="0"/>
              <a:t>16</a:t>
            </a:fld>
            <a:endParaRPr lang="en-US" dirty="0"/>
          </a:p>
        </p:txBody>
      </p:sp>
    </p:spTree>
    <p:extLst>
      <p:ext uri="{BB962C8B-B14F-4D97-AF65-F5344CB8AC3E}">
        <p14:creationId xmlns:p14="http://schemas.microsoft.com/office/powerpoint/2010/main" val="291839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C6A5-4625-3F53-AB79-33339B705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0A534-1A37-B3B6-25DF-760F61477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359AB-0AFB-9A5A-B76E-A9BD94120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FB2D24-6765-A2B8-EAF6-9F47219BD5A2}"/>
              </a:ext>
            </a:extLst>
          </p:cNvPr>
          <p:cNvSpPr>
            <a:spLocks noGrp="1"/>
          </p:cNvSpPr>
          <p:nvPr>
            <p:ph type="sldNum" sz="quarter" idx="5"/>
          </p:nvPr>
        </p:nvSpPr>
        <p:spPr/>
        <p:txBody>
          <a:bodyPr/>
          <a:lstStyle/>
          <a:p>
            <a:fld id="{5EA4659E-A7B0-4A2F-BECA-8203412B3401}" type="slidenum">
              <a:rPr lang="en-US" smtClean="0"/>
              <a:t>17</a:t>
            </a:fld>
            <a:endParaRPr lang="en-US" dirty="0"/>
          </a:p>
        </p:txBody>
      </p:sp>
    </p:spTree>
    <p:extLst>
      <p:ext uri="{BB962C8B-B14F-4D97-AF65-F5344CB8AC3E}">
        <p14:creationId xmlns:p14="http://schemas.microsoft.com/office/powerpoint/2010/main" val="153173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18</a:t>
            </a:fld>
            <a:endParaRPr lang="en-US" dirty="0"/>
          </a:p>
        </p:txBody>
      </p:sp>
    </p:spTree>
    <p:extLst>
      <p:ext uri="{BB962C8B-B14F-4D97-AF65-F5344CB8AC3E}">
        <p14:creationId xmlns:p14="http://schemas.microsoft.com/office/powerpoint/2010/main" val="344704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7975F-5C50-5EED-4D83-3A79CCE92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EA708-3BA8-0091-AB3D-DDE717CA0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64CF1-FF04-4F94-734B-75DB1F5390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E9E6947-73C0-CFAB-2653-71C69E5FB0D6}"/>
              </a:ext>
            </a:extLst>
          </p:cNvPr>
          <p:cNvSpPr>
            <a:spLocks noGrp="1"/>
          </p:cNvSpPr>
          <p:nvPr>
            <p:ph type="sldNum" sz="quarter" idx="5"/>
          </p:nvPr>
        </p:nvSpPr>
        <p:spPr/>
        <p:txBody>
          <a:bodyPr/>
          <a:lstStyle/>
          <a:p>
            <a:fld id="{0BCAE207-564E-47A1-98A5-5E5AE2BB6979}" type="slidenum">
              <a:rPr lang="en-US" smtClean="0"/>
              <a:t>3</a:t>
            </a:fld>
            <a:endParaRPr lang="en-US" dirty="0"/>
          </a:p>
        </p:txBody>
      </p:sp>
    </p:spTree>
    <p:extLst>
      <p:ext uri="{BB962C8B-B14F-4D97-AF65-F5344CB8AC3E}">
        <p14:creationId xmlns:p14="http://schemas.microsoft.com/office/powerpoint/2010/main" val="247177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152C-1DBC-3D76-E842-ED78DDAB1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1E02C-BE58-C3DB-0345-ABFCA46EC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28EA5-D750-F14A-B8D9-1E8B5194B6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F7205FE-F691-26AD-18A2-649C83EB9F19}"/>
              </a:ext>
            </a:extLst>
          </p:cNvPr>
          <p:cNvSpPr>
            <a:spLocks noGrp="1"/>
          </p:cNvSpPr>
          <p:nvPr>
            <p:ph type="sldNum" sz="quarter" idx="5"/>
          </p:nvPr>
        </p:nvSpPr>
        <p:spPr/>
        <p:txBody>
          <a:bodyPr/>
          <a:lstStyle/>
          <a:p>
            <a:fld id="{0BCAE207-564E-47A1-98A5-5E5AE2BB6979}" type="slidenum">
              <a:rPr lang="en-US" smtClean="0"/>
              <a:t>4</a:t>
            </a:fld>
            <a:endParaRPr lang="en-US" dirty="0"/>
          </a:p>
        </p:txBody>
      </p:sp>
    </p:spTree>
    <p:extLst>
      <p:ext uri="{BB962C8B-B14F-4D97-AF65-F5344CB8AC3E}">
        <p14:creationId xmlns:p14="http://schemas.microsoft.com/office/powerpoint/2010/main" val="368489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5</a:t>
            </a:fld>
            <a:endParaRPr lang="en-US" dirty="0"/>
          </a:p>
        </p:txBody>
      </p:sp>
    </p:spTree>
    <p:extLst>
      <p:ext uri="{BB962C8B-B14F-4D97-AF65-F5344CB8AC3E}">
        <p14:creationId xmlns:p14="http://schemas.microsoft.com/office/powerpoint/2010/main" val="355092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089B5-8C07-35ED-D65B-DC26AA095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66BA8-D031-7487-C83D-1814F26FF1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5D2DF-C6D8-1573-3032-9AA73BF1AD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1ABE20-68D6-1A34-9D55-3D37EAA49D02}"/>
              </a:ext>
            </a:extLst>
          </p:cNvPr>
          <p:cNvSpPr>
            <a:spLocks noGrp="1"/>
          </p:cNvSpPr>
          <p:nvPr>
            <p:ph type="sldNum" sz="quarter" idx="5"/>
          </p:nvPr>
        </p:nvSpPr>
        <p:spPr/>
        <p:txBody>
          <a:bodyPr/>
          <a:lstStyle/>
          <a:p>
            <a:fld id="{17AF6B84-22F7-4900-A10E-54CE716102EC}" type="slidenum">
              <a:rPr lang="en-US" smtClean="0"/>
              <a:t>6</a:t>
            </a:fld>
            <a:endParaRPr lang="en-US" dirty="0"/>
          </a:p>
        </p:txBody>
      </p:sp>
    </p:spTree>
    <p:extLst>
      <p:ext uri="{BB962C8B-B14F-4D97-AF65-F5344CB8AC3E}">
        <p14:creationId xmlns:p14="http://schemas.microsoft.com/office/powerpoint/2010/main" val="21931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1C694-FCB4-4B09-A0E2-0EA21922B48C}" type="slidenum">
              <a:rPr lang="en-US" smtClean="0"/>
              <a:t>7</a:t>
            </a:fld>
            <a:endParaRPr lang="en-US" dirty="0"/>
          </a:p>
        </p:txBody>
      </p:sp>
    </p:spTree>
    <p:extLst>
      <p:ext uri="{BB962C8B-B14F-4D97-AF65-F5344CB8AC3E}">
        <p14:creationId xmlns:p14="http://schemas.microsoft.com/office/powerpoint/2010/main" val="91317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10</a:t>
            </a:fld>
            <a:endParaRPr lang="en-US" dirty="0"/>
          </a:p>
        </p:txBody>
      </p:sp>
    </p:spTree>
    <p:extLst>
      <p:ext uri="{BB962C8B-B14F-4D97-AF65-F5344CB8AC3E}">
        <p14:creationId xmlns:p14="http://schemas.microsoft.com/office/powerpoint/2010/main" val="237225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13</a:t>
            </a:fld>
            <a:endParaRPr lang="en-US" dirty="0"/>
          </a:p>
        </p:txBody>
      </p:sp>
    </p:spTree>
    <p:extLst>
      <p:ext uri="{BB962C8B-B14F-4D97-AF65-F5344CB8AC3E}">
        <p14:creationId xmlns:p14="http://schemas.microsoft.com/office/powerpoint/2010/main" val="877894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14</a:t>
            </a:fld>
            <a:endParaRPr lang="en-US" dirty="0"/>
          </a:p>
        </p:txBody>
      </p:sp>
    </p:spTree>
    <p:extLst>
      <p:ext uri="{BB962C8B-B14F-4D97-AF65-F5344CB8AC3E}">
        <p14:creationId xmlns:p14="http://schemas.microsoft.com/office/powerpoint/2010/main" val="89421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alpha val="5000"/>
          </a:schemeClr>
        </a:solidFill>
        <a:effectLst/>
      </p:bgPr>
    </p:bg>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E77FA134-921C-43EE-92E3-539725117D51}"/>
              </a:ext>
            </a:extLst>
          </p:cNvPr>
          <p:cNvSpPr>
            <a:spLocks noGrp="1"/>
          </p:cNvSpPr>
          <p:nvPr>
            <p:ph type="ctrTitle"/>
          </p:nvPr>
        </p:nvSpPr>
        <p:spPr>
          <a:xfrm>
            <a:off x="736052" y="4831105"/>
            <a:ext cx="6265486" cy="1075278"/>
          </a:xfrm>
          <a:prstGeom prst="rect">
            <a:avLst/>
          </a:prstGeom>
        </p:spPr>
        <p:txBody>
          <a:bodyPr anchor="t">
            <a:normAutofit/>
          </a:bodyPr>
          <a:lstStyle/>
          <a:p>
            <a:pPr algn="l"/>
            <a:endParaRPr lang="en-US" sz="4000" dirty="0"/>
          </a:p>
        </p:txBody>
      </p:sp>
      <p:sp>
        <p:nvSpPr>
          <p:cNvPr id="30" name="Subtitle 7">
            <a:extLst>
              <a:ext uri="{FF2B5EF4-FFF2-40B4-BE49-F238E27FC236}">
                <a16:creationId xmlns:a16="http://schemas.microsoft.com/office/drawing/2014/main" id="{17AE8BF6-9AD3-4A75-840F-4781599DF77C}"/>
              </a:ext>
            </a:extLst>
          </p:cNvPr>
          <p:cNvSpPr>
            <a:spLocks noGrp="1"/>
          </p:cNvSpPr>
          <p:nvPr>
            <p:ph type="subTitle" idx="1"/>
          </p:nvPr>
        </p:nvSpPr>
        <p:spPr>
          <a:xfrm>
            <a:off x="7682022" y="4837855"/>
            <a:ext cx="2771933" cy="986000"/>
          </a:xfrm>
          <a:prstGeom prst="rect">
            <a:avLst/>
          </a:prstGeom>
        </p:spPr>
        <p:txBody>
          <a:bodyPr anchor="t">
            <a:normAutofit/>
          </a:bodyPr>
          <a:lstStyle>
            <a:lvl1pPr marL="0" indent="0">
              <a:buNone/>
              <a:defRPr/>
            </a:lvl1pPr>
          </a:lstStyle>
          <a:p>
            <a:pPr algn="l"/>
            <a:endParaRPr lang="en-US" sz="1800" dirty="0"/>
          </a:p>
        </p:txBody>
      </p:sp>
      <p:sp>
        <p:nvSpPr>
          <p:cNvPr id="24" name="Picture Placeholder 23">
            <a:extLst>
              <a:ext uri="{FF2B5EF4-FFF2-40B4-BE49-F238E27FC236}">
                <a16:creationId xmlns:a16="http://schemas.microsoft.com/office/drawing/2014/main" id="{933070A8-8189-4083-9ED0-E15F99262804}"/>
              </a:ext>
            </a:extLst>
          </p:cNvPr>
          <p:cNvSpPr>
            <a:spLocks noGrp="1"/>
          </p:cNvSpPr>
          <p:nvPr>
            <p:ph type="pic" sz="quarter" idx="13" hasCustomPrompt="1"/>
          </p:nvPr>
        </p:nvSpPr>
        <p:spPr>
          <a:xfrm>
            <a:off x="379094" y="344805"/>
            <a:ext cx="10369604" cy="4154274"/>
          </a:xfrm>
          <a:custGeom>
            <a:avLst/>
            <a:gdLst>
              <a:gd name="connsiteX0" fmla="*/ 0 w 10351056"/>
              <a:gd name="connsiteY0" fmla="*/ 0 h 4167962"/>
              <a:gd name="connsiteX1" fmla="*/ 10351056 w 10351056"/>
              <a:gd name="connsiteY1" fmla="*/ 0 h 4167962"/>
              <a:gd name="connsiteX2" fmla="*/ 10351056 w 10351056"/>
              <a:gd name="connsiteY2" fmla="*/ 4167962 h 4167962"/>
              <a:gd name="connsiteX3" fmla="*/ 0 w 10351056"/>
              <a:gd name="connsiteY3" fmla="*/ 4167962 h 4167962"/>
            </a:gdLst>
            <a:ahLst/>
            <a:cxnLst>
              <a:cxn ang="0">
                <a:pos x="connsiteX0" y="connsiteY0"/>
              </a:cxn>
              <a:cxn ang="0">
                <a:pos x="connsiteX1" y="connsiteY1"/>
              </a:cxn>
              <a:cxn ang="0">
                <a:pos x="connsiteX2" y="connsiteY2"/>
              </a:cxn>
              <a:cxn ang="0">
                <a:pos x="connsiteX3" y="connsiteY3"/>
              </a:cxn>
            </a:cxnLst>
            <a:rect l="l" t="t" r="r" b="b"/>
            <a:pathLst>
              <a:path w="10351056" h="4167962">
                <a:moveTo>
                  <a:pt x="0" y="0"/>
                </a:moveTo>
                <a:lnTo>
                  <a:pt x="10351056" y="0"/>
                </a:lnTo>
                <a:lnTo>
                  <a:pt x="10351056" y="4167962"/>
                </a:lnTo>
                <a:lnTo>
                  <a:pt x="0" y="4167962"/>
                </a:lnTo>
                <a:close/>
              </a:path>
            </a:pathLst>
          </a:custGeom>
          <a:ln w="12700">
            <a:noFill/>
          </a:ln>
        </p:spPr>
        <p:txBody>
          <a:bodyPr wrap="square">
            <a:noAutofit/>
          </a:bodyPr>
          <a:lstStyle>
            <a:lvl1pPr marL="0" indent="0" algn="ctr">
              <a:buNone/>
              <a:defRPr/>
            </a:lvl1pPr>
          </a:lstStyle>
          <a:p>
            <a:r>
              <a:rPr lang="en-US" dirty="0"/>
              <a:t>Insert photo here</a:t>
            </a:r>
          </a:p>
        </p:txBody>
      </p:sp>
      <p:cxnSp>
        <p:nvCxnSpPr>
          <p:cNvPr id="12" name="Straight Connector 11">
            <a:extLst>
              <a:ext uri="{FF2B5EF4-FFF2-40B4-BE49-F238E27FC236}">
                <a16:creationId xmlns:a16="http://schemas.microsoft.com/office/drawing/2014/main" id="{40F51BDE-1EB3-41BB-B5A9-7DAD219A30D3}"/>
              </a:ext>
            </a:extLst>
          </p:cNvPr>
          <p:cNvCxnSpPr>
            <a:cxnSpLocks/>
          </p:cNvCxnSpPr>
          <p:nvPr userDrawn="1"/>
        </p:nvCxnSpPr>
        <p:spPr>
          <a:xfrm>
            <a:off x="7274510" y="4502925"/>
            <a:ext cx="0" cy="15516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F10827-3B8A-4BA2-B6EC-23D5DC894A6B}"/>
              </a:ext>
            </a:extLst>
          </p:cNvPr>
          <p:cNvCxnSpPr>
            <a:cxnSpLocks/>
          </p:cNvCxnSpPr>
          <p:nvPr userDrawn="1"/>
        </p:nvCxnSpPr>
        <p:spPr>
          <a:xfrm>
            <a:off x="367744" y="6047437"/>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2E242F-C9A2-41FB-A4D0-2E91F1957FEE}"/>
              </a:ext>
            </a:extLst>
          </p:cNvPr>
          <p:cNvCxnSpPr>
            <a:cxnSpLocks/>
          </p:cNvCxnSpPr>
          <p:nvPr userDrawn="1"/>
        </p:nvCxnSpPr>
        <p:spPr>
          <a:xfrm>
            <a:off x="10756631"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19351D2-E3C1-4B5E-92DD-953B72A1A5DD}"/>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47DAEB32-E6EB-45FD-95D9-4FD7A15AFA45}"/>
              </a:ext>
            </a:extLst>
          </p:cNvPr>
          <p:cNvCxnSpPr>
            <a:cxnSpLocks/>
          </p:cNvCxnSpPr>
          <p:nvPr userDrawn="1"/>
        </p:nvCxnSpPr>
        <p:spPr>
          <a:xfrm>
            <a:off x="367744" y="4506699"/>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74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1">
            <a:alpha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2F9CAA-C420-4606-BBA7-1BE83397229C}"/>
              </a:ext>
              <a:ext uri="{C183D7F6-B498-43B3-948B-1728B52AA6E4}">
                <adec:decorative xmlns:adec="http://schemas.microsoft.com/office/drawing/2017/decorative" val="1"/>
              </a:ext>
            </a:extLst>
          </p:cNvPr>
          <p:cNvSpPr/>
          <p:nvPr userDrawn="1"/>
        </p:nvSpPr>
        <p:spPr>
          <a:xfrm>
            <a:off x="370402" y="334926"/>
            <a:ext cx="10380953" cy="4177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2">
            <a:extLst>
              <a:ext uri="{FF2B5EF4-FFF2-40B4-BE49-F238E27FC236}">
                <a16:creationId xmlns:a16="http://schemas.microsoft.com/office/drawing/2014/main" id="{89EE4F50-D5FE-416E-B106-44F39D786289}"/>
              </a:ext>
            </a:extLst>
          </p:cNvPr>
          <p:cNvSpPr>
            <a:spLocks noGrp="1"/>
          </p:cNvSpPr>
          <p:nvPr>
            <p:ph type="title"/>
          </p:nvPr>
        </p:nvSpPr>
        <p:spPr>
          <a:xfrm>
            <a:off x="838199" y="4801017"/>
            <a:ext cx="9428265" cy="1046560"/>
          </a:xfrm>
          <a:prstGeom prst="rect">
            <a:avLst/>
          </a:prstGeom>
        </p:spPr>
        <p:txBody>
          <a:bodyPr anchor="ctr">
            <a:normAutofit/>
          </a:bodyPr>
          <a:lstStyle/>
          <a:p>
            <a:endParaRPr lang="en-US" dirty="0"/>
          </a:p>
        </p:txBody>
      </p:sp>
      <p:sp>
        <p:nvSpPr>
          <p:cNvPr id="5" name="Content Placeholder 4">
            <a:extLst>
              <a:ext uri="{FF2B5EF4-FFF2-40B4-BE49-F238E27FC236}">
                <a16:creationId xmlns:a16="http://schemas.microsoft.com/office/drawing/2014/main" id="{09692629-8B3C-4FAB-A215-77BDB1CE4D78}"/>
              </a:ext>
            </a:extLst>
          </p:cNvPr>
          <p:cNvSpPr>
            <a:spLocks noGrp="1"/>
          </p:cNvSpPr>
          <p:nvPr>
            <p:ph sz="quarter" idx="13"/>
          </p:nvPr>
        </p:nvSpPr>
        <p:spPr>
          <a:xfrm>
            <a:off x="496888" y="460375"/>
            <a:ext cx="10090150" cy="3940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a:extLst>
              <a:ext uri="{FF2B5EF4-FFF2-40B4-BE49-F238E27FC236}">
                <a16:creationId xmlns:a16="http://schemas.microsoft.com/office/drawing/2014/main" id="{0EAF6142-D387-45DC-8E2F-1DDAC59E9A22}"/>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14" name="Footer Placeholder 4">
            <a:extLst>
              <a:ext uri="{FF2B5EF4-FFF2-40B4-BE49-F238E27FC236}">
                <a16:creationId xmlns:a16="http://schemas.microsoft.com/office/drawing/2014/main" id="{C7FDBF4E-7657-4C05-A651-DBD2110E87A6}"/>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0" name="Slide Number Placeholder 5">
            <a:extLst>
              <a:ext uri="{FF2B5EF4-FFF2-40B4-BE49-F238E27FC236}">
                <a16:creationId xmlns:a16="http://schemas.microsoft.com/office/drawing/2014/main" id="{61DB533C-F081-41F7-9ACC-CFCE4E1CF62B}"/>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2A269444-8A15-411E-9D42-E9952E708B36}"/>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2" name="Straight Connector 11">
              <a:extLst>
                <a:ext uri="{FF2B5EF4-FFF2-40B4-BE49-F238E27FC236}">
                  <a16:creationId xmlns:a16="http://schemas.microsoft.com/office/drawing/2014/main" id="{9A5C7F65-513A-4257-8E7F-AA1C4637C627}"/>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42BE5B-42CB-4DBC-B47A-568412D40FD2}"/>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CAD020-0AF5-4E6F-B239-EF4788C3A43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BD3DBBA-B457-4F8F-B535-F4BBD869123A}"/>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276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accent1">
            <a:alpha val="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1E4486-AF4A-46B2-83B0-62A7667460B5}"/>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9" name="Rectangle 8">
              <a:extLst>
                <a:ext uri="{FF2B5EF4-FFF2-40B4-BE49-F238E27FC236}">
                  <a16:creationId xmlns:a16="http://schemas.microsoft.com/office/drawing/2014/main" id="{B30B7F1F-E36C-42A8-B580-77359A3E0215}"/>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AF7B0A2-F12F-43A8-A491-2988C24D6C4B}"/>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17A5F0-B72D-4B0B-818C-7169D4E7E06A}"/>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itle 12">
            <a:extLst>
              <a:ext uri="{FF2B5EF4-FFF2-40B4-BE49-F238E27FC236}">
                <a16:creationId xmlns:a16="http://schemas.microsoft.com/office/drawing/2014/main" id="{6F266F4A-AFE2-4AD8-9F2B-0010CE6833C2}"/>
              </a:ext>
            </a:extLst>
          </p:cNvPr>
          <p:cNvSpPr>
            <a:spLocks noGrp="1"/>
          </p:cNvSpPr>
          <p:nvPr>
            <p:ph type="title"/>
          </p:nvPr>
        </p:nvSpPr>
        <p:spPr>
          <a:xfrm>
            <a:off x="837513" y="586798"/>
            <a:ext cx="9396733" cy="1086646"/>
          </a:xfrm>
          <a:prstGeom prst="rect">
            <a:avLst/>
          </a:prstGeom>
        </p:spPr>
        <p:txBody>
          <a:bodyPr anchor="ctr">
            <a:normAutofit/>
          </a:bodyPr>
          <a:lstStyle/>
          <a:p>
            <a:endParaRPr lang="en-US" dirty="0"/>
          </a:p>
        </p:txBody>
      </p:sp>
      <p:sp>
        <p:nvSpPr>
          <p:cNvPr id="20" name="Text Placeholder 17">
            <a:extLst>
              <a:ext uri="{FF2B5EF4-FFF2-40B4-BE49-F238E27FC236}">
                <a16:creationId xmlns:a16="http://schemas.microsoft.com/office/drawing/2014/main" id="{F18991D3-A38E-4DE7-9D6E-53AA120BE6DC}"/>
              </a:ext>
            </a:extLst>
          </p:cNvPr>
          <p:cNvSpPr>
            <a:spLocks noGrp="1"/>
          </p:cNvSpPr>
          <p:nvPr>
            <p:ph type="body" sz="quarter" idx="15" hasCustomPrompt="1"/>
          </p:nvPr>
        </p:nvSpPr>
        <p:spPr>
          <a:xfrm>
            <a:off x="83751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8" name="Text Placeholder 17">
            <a:extLst>
              <a:ext uri="{FF2B5EF4-FFF2-40B4-BE49-F238E27FC236}">
                <a16:creationId xmlns:a16="http://schemas.microsoft.com/office/drawing/2014/main" id="{1E584473-A091-47EA-978E-81E176D38ACA}"/>
              </a:ext>
            </a:extLst>
          </p:cNvPr>
          <p:cNvSpPr>
            <a:spLocks noGrp="1"/>
          </p:cNvSpPr>
          <p:nvPr>
            <p:ph type="body" sz="quarter" idx="13" hasCustomPrompt="1"/>
          </p:nvPr>
        </p:nvSpPr>
        <p:spPr>
          <a:xfrm>
            <a:off x="838200"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8EBC4CA9-77BB-4FA9-BB50-D2763CFB285C}"/>
              </a:ext>
            </a:extLst>
          </p:cNvPr>
          <p:cNvSpPr>
            <a:spLocks noGrp="1"/>
          </p:cNvSpPr>
          <p:nvPr>
            <p:ph type="body" sz="quarter" idx="16" hasCustomPrompt="1"/>
          </p:nvPr>
        </p:nvSpPr>
        <p:spPr>
          <a:xfrm>
            <a:off x="566896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9" name="Text Placeholder 17">
            <a:extLst>
              <a:ext uri="{FF2B5EF4-FFF2-40B4-BE49-F238E27FC236}">
                <a16:creationId xmlns:a16="http://schemas.microsoft.com/office/drawing/2014/main" id="{718600FE-3F5C-4372-8219-73FADB4F8D49}"/>
              </a:ext>
            </a:extLst>
          </p:cNvPr>
          <p:cNvSpPr>
            <a:spLocks noGrp="1"/>
          </p:cNvSpPr>
          <p:nvPr>
            <p:ph type="body" sz="quarter" idx="14" hasCustomPrompt="1"/>
          </p:nvPr>
        </p:nvSpPr>
        <p:spPr>
          <a:xfrm>
            <a:off x="5668963"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62401C58-8FCE-46CB-B066-10B0DA1C467C}"/>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3" name="Footer Placeholder 4">
            <a:extLst>
              <a:ext uri="{FF2B5EF4-FFF2-40B4-BE49-F238E27FC236}">
                <a16:creationId xmlns:a16="http://schemas.microsoft.com/office/drawing/2014/main" id="{602DDEA9-C768-4298-B08D-D1218FE5281C}"/>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1DA43427-AFA2-4B7D-A54C-E03A0BA37BB4}"/>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339713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alpha val="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23F7B1-8621-4972-90BA-E1D3CBD53917}"/>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7" name="Rectangle 6">
              <a:extLst>
                <a:ext uri="{FF2B5EF4-FFF2-40B4-BE49-F238E27FC236}">
                  <a16:creationId xmlns:a16="http://schemas.microsoft.com/office/drawing/2014/main" id="{A05F331E-308E-451C-B664-73BF7A36A203}"/>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6B36C61-E01F-44B7-B0C3-CB2BC8ADB13C}"/>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769112-D976-4C6E-8646-EBDF6B78DE0F}"/>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itle 12">
            <a:extLst>
              <a:ext uri="{FF2B5EF4-FFF2-40B4-BE49-F238E27FC236}">
                <a16:creationId xmlns:a16="http://schemas.microsoft.com/office/drawing/2014/main" id="{6B285AB8-12B9-456E-BA41-8B057CBC4C88}"/>
              </a:ext>
            </a:extLst>
          </p:cNvPr>
          <p:cNvSpPr>
            <a:spLocks noGrp="1"/>
          </p:cNvSpPr>
          <p:nvPr>
            <p:ph type="title"/>
          </p:nvPr>
        </p:nvSpPr>
        <p:spPr>
          <a:xfrm>
            <a:off x="837513" y="586798"/>
            <a:ext cx="9396733" cy="1086646"/>
          </a:xfrm>
          <a:prstGeom prst="rect">
            <a:avLst/>
          </a:prstGeom>
        </p:spPr>
        <p:txBody>
          <a:bodyPr anchor="ctr">
            <a:normAutofit/>
          </a:bodyPr>
          <a:lstStyle/>
          <a:p>
            <a:endParaRPr lang="en-US" dirty="0"/>
          </a:p>
        </p:txBody>
      </p:sp>
      <p:sp>
        <p:nvSpPr>
          <p:cNvPr id="16" name="Text Placeholder 17">
            <a:extLst>
              <a:ext uri="{FF2B5EF4-FFF2-40B4-BE49-F238E27FC236}">
                <a16:creationId xmlns:a16="http://schemas.microsoft.com/office/drawing/2014/main" id="{872D83E0-1B93-44D5-976E-7D1B46C96B69}"/>
              </a:ext>
            </a:extLst>
          </p:cNvPr>
          <p:cNvSpPr>
            <a:spLocks noGrp="1"/>
          </p:cNvSpPr>
          <p:nvPr>
            <p:ph type="body" sz="quarter" idx="15" hasCustomPrompt="1"/>
          </p:nvPr>
        </p:nvSpPr>
        <p:spPr>
          <a:xfrm>
            <a:off x="837514"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4" name="Text Placeholder 17">
            <a:extLst>
              <a:ext uri="{FF2B5EF4-FFF2-40B4-BE49-F238E27FC236}">
                <a16:creationId xmlns:a16="http://schemas.microsoft.com/office/drawing/2014/main" id="{2F8FFEEA-5D57-4A4C-BF63-C62C800CA9D3}"/>
              </a:ext>
            </a:extLst>
          </p:cNvPr>
          <p:cNvSpPr>
            <a:spLocks noGrp="1"/>
          </p:cNvSpPr>
          <p:nvPr>
            <p:ph type="body" sz="quarter" idx="13" hasCustomPrompt="1"/>
          </p:nvPr>
        </p:nvSpPr>
        <p:spPr>
          <a:xfrm>
            <a:off x="838201"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E9B03C0E-E576-41B6-A38A-82B804FACDAC}"/>
              </a:ext>
            </a:extLst>
          </p:cNvPr>
          <p:cNvSpPr>
            <a:spLocks noGrp="1"/>
          </p:cNvSpPr>
          <p:nvPr>
            <p:ph type="body" sz="quarter" idx="18" hasCustomPrompt="1"/>
          </p:nvPr>
        </p:nvSpPr>
        <p:spPr>
          <a:xfrm>
            <a:off x="408554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20" name="Text Placeholder 17">
            <a:extLst>
              <a:ext uri="{FF2B5EF4-FFF2-40B4-BE49-F238E27FC236}">
                <a16:creationId xmlns:a16="http://schemas.microsoft.com/office/drawing/2014/main" id="{7B7BF407-144F-4F64-89C3-B5CC5A9F7174}"/>
              </a:ext>
            </a:extLst>
          </p:cNvPr>
          <p:cNvSpPr>
            <a:spLocks noGrp="1"/>
          </p:cNvSpPr>
          <p:nvPr>
            <p:ph type="body" sz="quarter" idx="17" hasCustomPrompt="1"/>
          </p:nvPr>
        </p:nvSpPr>
        <p:spPr>
          <a:xfrm>
            <a:off x="408554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17" name="Text Placeholder 17">
            <a:extLst>
              <a:ext uri="{FF2B5EF4-FFF2-40B4-BE49-F238E27FC236}">
                <a16:creationId xmlns:a16="http://schemas.microsoft.com/office/drawing/2014/main" id="{F49B4A4A-2722-459F-920C-47CB37E2439A}"/>
              </a:ext>
            </a:extLst>
          </p:cNvPr>
          <p:cNvSpPr>
            <a:spLocks noGrp="1"/>
          </p:cNvSpPr>
          <p:nvPr>
            <p:ph type="body" sz="quarter" idx="16" hasCustomPrompt="1"/>
          </p:nvPr>
        </p:nvSpPr>
        <p:spPr>
          <a:xfrm>
            <a:off x="728889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5" name="Text Placeholder 17">
            <a:extLst>
              <a:ext uri="{FF2B5EF4-FFF2-40B4-BE49-F238E27FC236}">
                <a16:creationId xmlns:a16="http://schemas.microsoft.com/office/drawing/2014/main" id="{5440939F-0AAD-4F0F-8E02-8592DE0C89E7}"/>
              </a:ext>
            </a:extLst>
          </p:cNvPr>
          <p:cNvSpPr>
            <a:spLocks noGrp="1"/>
          </p:cNvSpPr>
          <p:nvPr>
            <p:ph type="body" sz="quarter" idx="14" hasCustomPrompt="1"/>
          </p:nvPr>
        </p:nvSpPr>
        <p:spPr>
          <a:xfrm>
            <a:off x="728889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BAA501D7-69AE-49DC-A217-0123FAA674FA}"/>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3" name="Footer Placeholder 4">
            <a:extLst>
              <a:ext uri="{FF2B5EF4-FFF2-40B4-BE49-F238E27FC236}">
                <a16:creationId xmlns:a16="http://schemas.microsoft.com/office/drawing/2014/main" id="{37811903-8557-4F5D-8A8E-1A6E0CBB322F}"/>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E26503DC-62EE-46B1-8E5A-D78192229CA7}"/>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3272635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alpha val="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F066D9-0AAC-476B-AECA-F8AEFDD4FA3D}"/>
              </a:ext>
            </a:extLst>
          </p:cNvPr>
          <p:cNvGrpSpPr/>
          <p:nvPr userDrawn="1"/>
        </p:nvGrpSpPr>
        <p:grpSpPr>
          <a:xfrm>
            <a:off x="364465" y="342081"/>
            <a:ext cx="11475720" cy="6172200"/>
            <a:chOff x="364465" y="342081"/>
            <a:chExt cx="11475720" cy="6172200"/>
          </a:xfrm>
        </p:grpSpPr>
        <p:cxnSp>
          <p:nvCxnSpPr>
            <p:cNvPr id="30" name="Straight Connector 29">
              <a:extLst>
                <a:ext uri="{FF2B5EF4-FFF2-40B4-BE49-F238E27FC236}">
                  <a16:creationId xmlns:a16="http://schemas.microsoft.com/office/drawing/2014/main" id="{8F89868B-56F4-4428-8FD0-073D979750C7}"/>
                </a:ext>
              </a:extLst>
            </p:cNvPr>
            <p:cNvCxnSpPr>
              <a:cxnSpLocks/>
            </p:cNvCxnSpPr>
            <p:nvPr/>
          </p:nvCxnSpPr>
          <p:spPr>
            <a:xfrm>
              <a:off x="10729453" y="1859489"/>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882068-C475-4CB3-A008-E1B1D582EB9F}"/>
                </a:ext>
              </a:extLst>
            </p:cNvPr>
            <p:cNvCxnSpPr>
              <a:cxnSpLocks/>
            </p:cNvCxnSpPr>
            <p:nvPr userDrawn="1"/>
          </p:nvCxnSpPr>
          <p:spPr>
            <a:xfrm>
              <a:off x="366143" y="4022270"/>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9FC58EB-F6E4-401F-A771-C7803A65D793}"/>
                </a:ext>
              </a:extLst>
            </p:cNvPr>
            <p:cNvCxnSpPr>
              <a:cxnSpLocks/>
            </p:cNvCxnSpPr>
            <p:nvPr userDrawn="1"/>
          </p:nvCxnSpPr>
          <p:spPr>
            <a:xfrm>
              <a:off x="367744" y="6047437"/>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327AA4E-B0CA-46D8-8FD5-C6C34C78D9EB}"/>
                </a:ext>
              </a:extLst>
            </p:cNvPr>
            <p:cNvCxnSpPr>
              <a:cxnSpLocks/>
            </p:cNvCxnSpPr>
            <p:nvPr userDrawn="1"/>
          </p:nvCxnSpPr>
          <p:spPr>
            <a:xfrm>
              <a:off x="11826673" y="342081"/>
              <a:ext cx="0" cy="617220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5B44F7-BFAC-413C-ADD6-01A5A927FBF3}"/>
                </a:ext>
              </a:extLst>
            </p:cNvPr>
            <p:cNvCxnSpPr>
              <a:cxnSpLocks/>
            </p:cNvCxnSpPr>
            <p:nvPr userDrawn="1"/>
          </p:nvCxnSpPr>
          <p:spPr>
            <a:xfrm>
              <a:off x="370874" y="1860547"/>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5B8717-7E7C-44E7-93EE-5174571BF6BD}"/>
                </a:ext>
              </a:extLst>
            </p:cNvPr>
            <p:cNvCxnSpPr>
              <a:cxnSpLocks/>
            </p:cNvCxnSpPr>
            <p:nvPr userDrawn="1"/>
          </p:nvCxnSpPr>
          <p:spPr>
            <a:xfrm>
              <a:off x="364465" y="6505985"/>
              <a:ext cx="1147572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04DAC8-F689-449D-B404-12C8518BB63C}"/>
                </a:ext>
              </a:extLst>
            </p:cNvPr>
            <p:cNvCxnSpPr>
              <a:cxnSpLocks/>
            </p:cNvCxnSpPr>
            <p:nvPr userDrawn="1"/>
          </p:nvCxnSpPr>
          <p:spPr>
            <a:xfrm>
              <a:off x="10736211" y="349767"/>
              <a:ext cx="109728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a16="http://schemas.microsoft.com/office/drawing/2014/main" id="{C4A0AFAA-4873-422A-8D5D-23FB028AD075}"/>
              </a:ext>
            </a:extLst>
          </p:cNvPr>
          <p:cNvSpPr>
            <a:spLocks noGrp="1"/>
          </p:cNvSpPr>
          <p:nvPr>
            <p:ph type="ctrTitle"/>
          </p:nvPr>
        </p:nvSpPr>
        <p:spPr>
          <a:xfrm>
            <a:off x="1027963" y="2517060"/>
            <a:ext cx="8145533" cy="1020797"/>
          </a:xfrm>
          <a:prstGeom prst="rect">
            <a:avLst/>
          </a:prstGeom>
        </p:spPr>
        <p:txBody>
          <a:bodyPr/>
          <a:lstStyle/>
          <a:p>
            <a:endParaRPr lang="en-US" dirty="0"/>
          </a:p>
        </p:txBody>
      </p:sp>
      <p:sp>
        <p:nvSpPr>
          <p:cNvPr id="10" name="Subtitle 2">
            <a:extLst>
              <a:ext uri="{FF2B5EF4-FFF2-40B4-BE49-F238E27FC236}">
                <a16:creationId xmlns:a16="http://schemas.microsoft.com/office/drawing/2014/main" id="{B64B8CE5-73B7-4D80-97DE-738F4887D86D}"/>
              </a:ext>
            </a:extLst>
          </p:cNvPr>
          <p:cNvSpPr>
            <a:spLocks noGrp="1"/>
          </p:cNvSpPr>
          <p:nvPr>
            <p:ph type="subTitle" idx="1" hasCustomPrompt="1"/>
          </p:nvPr>
        </p:nvSpPr>
        <p:spPr>
          <a:xfrm>
            <a:off x="1027961" y="4269546"/>
            <a:ext cx="9106631" cy="1403153"/>
          </a:xfrm>
          <a:prstGeom prst="rect">
            <a:avLst/>
          </a:prstGeom>
        </p:spPr>
        <p:txBody>
          <a:bodyPr/>
          <a:lstStyle>
            <a:lvl1pPr marL="0" indent="0">
              <a:lnSpc>
                <a:spcPct val="100000"/>
              </a:lnSpc>
              <a:buNone/>
              <a:defRPr/>
            </a:lvl1pPr>
          </a:lstStyle>
          <a:p>
            <a:r>
              <a:rPr lang="en-US" dirty="0"/>
              <a:t>Click to add text</a:t>
            </a:r>
          </a:p>
        </p:txBody>
      </p:sp>
      <p:sp>
        <p:nvSpPr>
          <p:cNvPr id="32" name="Picture Placeholder 26">
            <a:extLst>
              <a:ext uri="{FF2B5EF4-FFF2-40B4-BE49-F238E27FC236}">
                <a16:creationId xmlns:a16="http://schemas.microsoft.com/office/drawing/2014/main" id="{18533858-AA61-4B4F-8E57-7E9DDD95993B}"/>
              </a:ext>
            </a:extLst>
          </p:cNvPr>
          <p:cNvSpPr>
            <a:spLocks noGrp="1"/>
          </p:cNvSpPr>
          <p:nvPr>
            <p:ph type="pic" sz="quarter" idx="13" hasCustomPrompt="1"/>
          </p:nvPr>
        </p:nvSpPr>
        <p:spPr>
          <a:xfrm>
            <a:off x="381383" y="365108"/>
            <a:ext cx="2569503"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3" name="Picture Placeholder 26">
            <a:extLst>
              <a:ext uri="{FF2B5EF4-FFF2-40B4-BE49-F238E27FC236}">
                <a16:creationId xmlns:a16="http://schemas.microsoft.com/office/drawing/2014/main" id="{6C7B3E6F-3475-48B1-8728-1D528E7B3DC9}"/>
              </a:ext>
            </a:extLst>
          </p:cNvPr>
          <p:cNvSpPr>
            <a:spLocks noGrp="1"/>
          </p:cNvSpPr>
          <p:nvPr>
            <p:ph type="pic" sz="quarter" idx="14" hasCustomPrompt="1"/>
          </p:nvPr>
        </p:nvSpPr>
        <p:spPr>
          <a:xfrm>
            <a:off x="2951977"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4" name="Picture Placeholder 26">
            <a:extLst>
              <a:ext uri="{FF2B5EF4-FFF2-40B4-BE49-F238E27FC236}">
                <a16:creationId xmlns:a16="http://schemas.microsoft.com/office/drawing/2014/main" id="{E3FB5A0C-ED24-40B7-A0FA-D72CAC3619B1}"/>
              </a:ext>
            </a:extLst>
          </p:cNvPr>
          <p:cNvSpPr>
            <a:spLocks noGrp="1"/>
          </p:cNvSpPr>
          <p:nvPr>
            <p:ph type="pic" sz="quarter" idx="15" hasCustomPrompt="1"/>
          </p:nvPr>
        </p:nvSpPr>
        <p:spPr>
          <a:xfrm>
            <a:off x="5540820"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5" name="Picture Placeholder 26">
            <a:extLst>
              <a:ext uri="{FF2B5EF4-FFF2-40B4-BE49-F238E27FC236}">
                <a16:creationId xmlns:a16="http://schemas.microsoft.com/office/drawing/2014/main" id="{1E03428C-657C-4990-9B0A-537F34DCC4AD}"/>
              </a:ext>
            </a:extLst>
          </p:cNvPr>
          <p:cNvSpPr>
            <a:spLocks noGrp="1"/>
          </p:cNvSpPr>
          <p:nvPr>
            <p:ph type="pic" sz="quarter" idx="16" hasCustomPrompt="1"/>
          </p:nvPr>
        </p:nvSpPr>
        <p:spPr>
          <a:xfrm>
            <a:off x="8134743"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6" name="Date Placeholder 3">
            <a:extLst>
              <a:ext uri="{FF2B5EF4-FFF2-40B4-BE49-F238E27FC236}">
                <a16:creationId xmlns:a16="http://schemas.microsoft.com/office/drawing/2014/main" id="{92C60622-44CB-4522-A948-D2B00F83FCA5}"/>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37" name="Footer Placeholder 4">
            <a:extLst>
              <a:ext uri="{FF2B5EF4-FFF2-40B4-BE49-F238E27FC236}">
                <a16:creationId xmlns:a16="http://schemas.microsoft.com/office/drawing/2014/main" id="{056E0E57-BD37-4F56-AEF6-B7956B3998A9}"/>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38" name="Slide Number Placeholder 5">
            <a:extLst>
              <a:ext uri="{FF2B5EF4-FFF2-40B4-BE49-F238E27FC236}">
                <a16:creationId xmlns:a16="http://schemas.microsoft.com/office/drawing/2014/main" id="{96A79B20-C91C-41BD-8ABD-2D12C47156EC}"/>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33676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alpha val="5000"/>
          </a:schemeClr>
        </a:solidFill>
        <a:effectLst/>
      </p:bgPr>
    </p:bg>
    <p:spTree>
      <p:nvGrpSpPr>
        <p:cNvPr id="1" name=""/>
        <p:cNvGrpSpPr/>
        <p:nvPr/>
      </p:nvGrpSpPr>
      <p:grpSpPr>
        <a:xfrm>
          <a:off x="0" y="0"/>
          <a:ext cx="0" cy="0"/>
          <a:chOff x="0" y="0"/>
          <a:chExt cx="0" cy="0"/>
        </a:xfrm>
      </p:grpSpPr>
      <p:sp>
        <p:nvSpPr>
          <p:cNvPr id="28" name="Title 6">
            <a:extLst>
              <a:ext uri="{FF2B5EF4-FFF2-40B4-BE49-F238E27FC236}">
                <a16:creationId xmlns:a16="http://schemas.microsoft.com/office/drawing/2014/main" id="{6FACCE45-9816-4734-BD53-3B7A62FE352D}"/>
              </a:ext>
            </a:extLst>
          </p:cNvPr>
          <p:cNvSpPr>
            <a:spLocks noGrp="1"/>
          </p:cNvSpPr>
          <p:nvPr>
            <p:ph type="ctrTitle"/>
          </p:nvPr>
        </p:nvSpPr>
        <p:spPr>
          <a:xfrm>
            <a:off x="861024" y="860615"/>
            <a:ext cx="4973746" cy="3426107"/>
          </a:xfrm>
          <a:prstGeom prst="rect">
            <a:avLst/>
          </a:prstGeom>
        </p:spPr>
        <p:txBody>
          <a:bodyPr anchor="t">
            <a:normAutofit/>
          </a:bodyPr>
          <a:lstStyle/>
          <a:p>
            <a:pPr algn="l"/>
            <a:endParaRPr lang="en-US" dirty="0"/>
          </a:p>
        </p:txBody>
      </p:sp>
      <p:sp>
        <p:nvSpPr>
          <p:cNvPr id="29" name="Subtitle 7">
            <a:extLst>
              <a:ext uri="{FF2B5EF4-FFF2-40B4-BE49-F238E27FC236}">
                <a16:creationId xmlns:a16="http://schemas.microsoft.com/office/drawing/2014/main" id="{5F050653-22DB-4791-BC82-02B651E157A6}"/>
              </a:ext>
            </a:extLst>
          </p:cNvPr>
          <p:cNvSpPr>
            <a:spLocks noGrp="1"/>
          </p:cNvSpPr>
          <p:nvPr>
            <p:ph type="subTitle" idx="1"/>
          </p:nvPr>
        </p:nvSpPr>
        <p:spPr>
          <a:xfrm>
            <a:off x="846826" y="5184479"/>
            <a:ext cx="5249174" cy="660166"/>
          </a:xfrm>
          <a:prstGeom prst="rect">
            <a:avLst/>
          </a:prstGeom>
        </p:spPr>
        <p:txBody>
          <a:bodyPr anchor="ctr">
            <a:normAutofit/>
          </a:bodyPr>
          <a:lstStyle>
            <a:lvl1pPr marL="0" indent="0">
              <a:lnSpc>
                <a:spcPct val="100000"/>
              </a:lnSpc>
              <a:buNone/>
              <a:defRPr/>
            </a:lvl1pPr>
          </a:lstStyle>
          <a:p>
            <a:pPr algn="l"/>
            <a:endParaRPr lang="en-US" dirty="0"/>
          </a:p>
        </p:txBody>
      </p:sp>
      <p:sp>
        <p:nvSpPr>
          <p:cNvPr id="46" name="Date Placeholder 3">
            <a:extLst>
              <a:ext uri="{FF2B5EF4-FFF2-40B4-BE49-F238E27FC236}">
                <a16:creationId xmlns:a16="http://schemas.microsoft.com/office/drawing/2014/main" id="{441B8286-E628-4937-98A6-32B7EBE2EDD1}"/>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49" name="Picture Placeholder 2">
            <a:extLst>
              <a:ext uri="{FF2B5EF4-FFF2-40B4-BE49-F238E27FC236}">
                <a16:creationId xmlns:a16="http://schemas.microsoft.com/office/drawing/2014/main" id="{78DAE39C-33DD-4A38-8F45-AB2CC50F44C5}"/>
              </a:ext>
            </a:extLst>
          </p:cNvPr>
          <p:cNvSpPr>
            <a:spLocks noGrp="1"/>
          </p:cNvSpPr>
          <p:nvPr>
            <p:ph type="pic" sz="quarter" idx="13" hasCustomPrompt="1"/>
          </p:nvPr>
        </p:nvSpPr>
        <p:spPr>
          <a:xfrm>
            <a:off x="6440805" y="346969"/>
            <a:ext cx="4308475" cy="5669280"/>
          </a:xfrm>
          <a:prstGeom prst="rect">
            <a:avLst/>
          </a:prstGeom>
          <a:ln w="12700" cap="sq">
            <a:noFill/>
          </a:ln>
        </p:spPr>
        <p:txBody>
          <a:bodyPr/>
          <a:lstStyle>
            <a:lvl1pPr marL="0" indent="0" algn="ctr">
              <a:buNone/>
              <a:defRPr/>
            </a:lvl1pPr>
          </a:lstStyle>
          <a:p>
            <a:r>
              <a:rPr lang="en-US" dirty="0"/>
              <a:t>Insert photo here</a:t>
            </a:r>
          </a:p>
        </p:txBody>
      </p:sp>
      <p:sp>
        <p:nvSpPr>
          <p:cNvPr id="47" name="Footer Placeholder 4">
            <a:extLst>
              <a:ext uri="{FF2B5EF4-FFF2-40B4-BE49-F238E27FC236}">
                <a16:creationId xmlns:a16="http://schemas.microsoft.com/office/drawing/2014/main" id="{1EDC302D-C2BF-420E-832E-00ADFC0F5560}"/>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48" name="Slide Number Placeholder 5">
            <a:extLst>
              <a:ext uri="{FF2B5EF4-FFF2-40B4-BE49-F238E27FC236}">
                <a16:creationId xmlns:a16="http://schemas.microsoft.com/office/drawing/2014/main" id="{B90B22A7-F04B-4FF6-83B1-0E9C1EA9BD85}"/>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14" name="Group 13">
            <a:extLst>
              <a:ext uri="{FF2B5EF4-FFF2-40B4-BE49-F238E27FC236}">
                <a16:creationId xmlns:a16="http://schemas.microsoft.com/office/drawing/2014/main" id="{03CD5EF7-198D-42A4-9653-CDECCDD4FE07}"/>
              </a:ext>
              <a:ext uri="{C183D7F6-B498-43B3-948B-1728B52AA6E4}">
                <adec:decorative xmlns:adec="http://schemas.microsoft.com/office/drawing/2017/decorative" val="1"/>
              </a:ext>
            </a:extLst>
          </p:cNvPr>
          <p:cNvGrpSpPr/>
          <p:nvPr userDrawn="1"/>
        </p:nvGrpSpPr>
        <p:grpSpPr>
          <a:xfrm>
            <a:off x="361666" y="334925"/>
            <a:ext cx="11462589" cy="6188149"/>
            <a:chOff x="361666" y="334928"/>
            <a:chExt cx="11462589" cy="6188146"/>
          </a:xfrm>
        </p:grpSpPr>
        <p:sp>
          <p:nvSpPr>
            <p:cNvPr id="15" name="Rectangle 14">
              <a:extLst>
                <a:ext uri="{FF2B5EF4-FFF2-40B4-BE49-F238E27FC236}">
                  <a16:creationId xmlns:a16="http://schemas.microsoft.com/office/drawing/2014/main" id="{F4A28016-1B2E-45F1-B467-06903B8825A1}"/>
                </a:ext>
              </a:extLst>
            </p:cNvPr>
            <p:cNvSpPr/>
            <p:nvPr userDrawn="1"/>
          </p:nvSpPr>
          <p:spPr>
            <a:xfrm>
              <a:off x="361666" y="334928"/>
              <a:ext cx="1146258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6963BC12-BE70-497C-9BB8-B215B1AD9162}"/>
                </a:ext>
              </a:extLst>
            </p:cNvPr>
            <p:cNvCxnSpPr>
              <a:cxnSpLocks/>
            </p:cNvCxnSpPr>
            <p:nvPr userDrawn="1"/>
          </p:nvCxnSpPr>
          <p:spPr>
            <a:xfrm>
              <a:off x="361666" y="4991100"/>
              <a:ext cx="60772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66530-93C7-4190-88B4-E20372B4A4AA}"/>
                </a:ext>
              </a:extLst>
            </p:cNvPr>
            <p:cNvCxnSpPr>
              <a:cxnSpLocks/>
            </p:cNvCxnSpPr>
            <p:nvPr userDrawn="1"/>
          </p:nvCxnSpPr>
          <p:spPr>
            <a:xfrm>
              <a:off x="361666" y="6027773"/>
              <a:ext cx="103982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0C12FD9B-DDFE-4542-BE29-9D1738F40C98}"/>
              </a:ext>
            </a:extLst>
          </p:cNvPr>
          <p:cNvCxnSpPr>
            <a:cxnSpLocks/>
          </p:cNvCxnSpPr>
          <p:nvPr userDrawn="1"/>
        </p:nvCxnSpPr>
        <p:spPr>
          <a:xfrm>
            <a:off x="10759933"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DDAA5-3F7B-4205-9DAC-66F0CDDC3E34}"/>
              </a:ext>
            </a:extLst>
          </p:cNvPr>
          <p:cNvCxnSpPr>
            <a:cxnSpLocks/>
          </p:cNvCxnSpPr>
          <p:nvPr userDrawn="1"/>
        </p:nvCxnSpPr>
        <p:spPr>
          <a:xfrm>
            <a:off x="6429375"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12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alpha val="5000"/>
          </a:schemeClr>
        </a:solidFill>
        <a:effectLst/>
      </p:bgPr>
    </p:bg>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56E0922C-727E-41DE-A291-8B2532C0B4C5}"/>
              </a:ext>
            </a:extLst>
          </p:cNvPr>
          <p:cNvSpPr>
            <a:spLocks noGrp="1"/>
          </p:cNvSpPr>
          <p:nvPr>
            <p:ph type="title"/>
          </p:nvPr>
        </p:nvSpPr>
        <p:spPr>
          <a:xfrm>
            <a:off x="838199" y="545914"/>
            <a:ext cx="9527275" cy="1241944"/>
          </a:xfrm>
          <a:prstGeom prst="rect">
            <a:avLst/>
          </a:prstGeom>
        </p:spPr>
        <p:txBody>
          <a:bodyPr anchor="ctr">
            <a:normAutofit/>
          </a:bodyPr>
          <a:lstStyle/>
          <a:p>
            <a:endParaRPr lang="en-US" dirty="0"/>
          </a:p>
        </p:txBody>
      </p:sp>
      <p:sp>
        <p:nvSpPr>
          <p:cNvPr id="12" name="Content Placeholder 7">
            <a:extLst>
              <a:ext uri="{FF2B5EF4-FFF2-40B4-BE49-F238E27FC236}">
                <a16:creationId xmlns:a16="http://schemas.microsoft.com/office/drawing/2014/main" id="{0BA21BC3-D7D6-4CE3-80EE-27EBA4E5D074}"/>
              </a:ext>
            </a:extLst>
          </p:cNvPr>
          <p:cNvSpPr>
            <a:spLocks noGrp="1"/>
          </p:cNvSpPr>
          <p:nvPr>
            <p:ph idx="1"/>
          </p:nvPr>
        </p:nvSpPr>
        <p:spPr>
          <a:xfrm>
            <a:off x="838200" y="2400300"/>
            <a:ext cx="6025116" cy="3352226"/>
          </a:xfrm>
          <a:prstGeom prst="rect">
            <a:avLst/>
          </a:prstGeom>
        </p:spPr>
        <p:txBody>
          <a:bodyPr>
            <a:normAutofit/>
          </a:bodyPr>
          <a:lstStyle>
            <a:lvl1pPr marL="0" indent="0">
              <a:lnSpc>
                <a:spcPct val="100000"/>
              </a:lnSpc>
              <a:buNone/>
              <a:defRPr sz="2000"/>
            </a:lvl1pPr>
          </a:lstStyle>
          <a:p>
            <a:endParaRPr lang="en-US" dirty="0"/>
          </a:p>
        </p:txBody>
      </p:sp>
      <p:sp>
        <p:nvSpPr>
          <p:cNvPr id="15" name="Date Placeholder 3">
            <a:extLst>
              <a:ext uri="{FF2B5EF4-FFF2-40B4-BE49-F238E27FC236}">
                <a16:creationId xmlns:a16="http://schemas.microsoft.com/office/drawing/2014/main" id="{FC5708CD-5501-430E-B7D6-9831917BAA44}"/>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cxnSp>
        <p:nvCxnSpPr>
          <p:cNvPr id="16" name="Straight Connector 15">
            <a:extLst>
              <a:ext uri="{FF2B5EF4-FFF2-40B4-BE49-F238E27FC236}">
                <a16:creationId xmlns:a16="http://schemas.microsoft.com/office/drawing/2014/main" id="{389B3BC8-B948-466C-AF97-12DC1F49F4CA}"/>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D76934F-0BCD-42BE-8D13-007AA387F75E}"/>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CCC4F7C6-EA76-4465-96E2-8136E709C879}"/>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BC92E4-5631-44E1-BB52-402CFAEC8C4C}"/>
              </a:ext>
            </a:extLst>
          </p:cNvPr>
          <p:cNvCxnSpPr>
            <a:cxnSpLocks/>
          </p:cNvCxnSpPr>
          <p:nvPr userDrawn="1"/>
        </p:nvCxnSpPr>
        <p:spPr>
          <a:xfrm>
            <a:off x="367744" y="1914832"/>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21">
            <a:extLst>
              <a:ext uri="{FF2B5EF4-FFF2-40B4-BE49-F238E27FC236}">
                <a16:creationId xmlns:a16="http://schemas.microsoft.com/office/drawing/2014/main" id="{CF136D33-904D-4627-9996-906BEF93C958}"/>
              </a:ext>
            </a:extLst>
          </p:cNvPr>
          <p:cNvSpPr>
            <a:spLocks noGrp="1"/>
          </p:cNvSpPr>
          <p:nvPr>
            <p:ph type="pic" sz="quarter" idx="13" hasCustomPrompt="1"/>
          </p:nvPr>
        </p:nvSpPr>
        <p:spPr>
          <a:xfrm>
            <a:off x="7269480" y="1928306"/>
            <a:ext cx="3465576" cy="4105656"/>
          </a:xfrm>
          <a:prstGeom prst="rect">
            <a:avLst/>
          </a:prstGeom>
          <a:ln w="12700">
            <a:noFill/>
          </a:ln>
        </p:spPr>
        <p:txBody>
          <a:bodyPr/>
          <a:lstStyle>
            <a:lvl1pPr marL="0" indent="0" algn="ctr">
              <a:buNone/>
              <a:defRPr sz="2000"/>
            </a:lvl1pPr>
          </a:lstStyle>
          <a:p>
            <a:r>
              <a:rPr lang="en-US" dirty="0"/>
              <a:t>Insert photo here</a:t>
            </a:r>
          </a:p>
        </p:txBody>
      </p:sp>
      <p:sp>
        <p:nvSpPr>
          <p:cNvPr id="26" name="Footer Placeholder 4">
            <a:extLst>
              <a:ext uri="{FF2B5EF4-FFF2-40B4-BE49-F238E27FC236}">
                <a16:creationId xmlns:a16="http://schemas.microsoft.com/office/drawing/2014/main" id="{D43D922A-C0B9-48C6-809E-CBA3A3EBD209}"/>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7" name="Slide Number Placeholder 5">
            <a:extLst>
              <a:ext uri="{FF2B5EF4-FFF2-40B4-BE49-F238E27FC236}">
                <a16:creationId xmlns:a16="http://schemas.microsoft.com/office/drawing/2014/main" id="{30226281-A676-4C1E-8049-52CC25829A3A}"/>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cxnSp>
        <p:nvCxnSpPr>
          <p:cNvPr id="14" name="Straight Connector 13">
            <a:extLst>
              <a:ext uri="{FF2B5EF4-FFF2-40B4-BE49-F238E27FC236}">
                <a16:creationId xmlns:a16="http://schemas.microsoft.com/office/drawing/2014/main" id="{7B71ED17-C1A9-46D5-910E-FDF38A930895}"/>
              </a:ext>
              <a:ext uri="{C183D7F6-B498-43B3-948B-1728B52AA6E4}">
                <adec:decorative xmlns:adec="http://schemas.microsoft.com/office/drawing/2017/decorative" val="1"/>
              </a:ext>
            </a:extLst>
          </p:cNvPr>
          <p:cNvCxnSpPr>
            <a:cxnSpLocks/>
          </p:cNvCxnSpPr>
          <p:nvPr userDrawn="1"/>
        </p:nvCxnSpPr>
        <p:spPr>
          <a:xfrm>
            <a:off x="7258332" y="1928306"/>
            <a:ext cx="0" cy="41191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82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7BE1DF-0774-41C3-9C97-8D3AD93892AB}"/>
              </a:ext>
              <a:ext uri="{C183D7F6-B498-43B3-948B-1728B52AA6E4}">
                <adec:decorative xmlns:adec="http://schemas.microsoft.com/office/drawing/2017/decorative" val="1"/>
              </a:ext>
            </a:extLst>
          </p:cNvPr>
          <p:cNvSpPr/>
          <p:nvPr userDrawn="1"/>
        </p:nvSpPr>
        <p:spPr>
          <a:xfrm>
            <a:off x="4686300" y="0"/>
            <a:ext cx="7505700" cy="685799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641EA2F-8E7F-4936-8937-E05DE1B6D36A}"/>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BB0744-4032-429E-81B9-1EBE6AFCE458}"/>
              </a:ext>
              <a:ext uri="{C183D7F6-B498-43B3-948B-1728B52AA6E4}">
                <adec:decorative xmlns:adec="http://schemas.microsoft.com/office/drawing/2017/decorative" val="1"/>
              </a:ext>
            </a:extLst>
          </p:cNvPr>
          <p:cNvSpPr/>
          <p:nvPr userDrawn="1"/>
        </p:nvSpPr>
        <p:spPr>
          <a:xfrm>
            <a:off x="5050092" y="334928"/>
            <a:ext cx="6774164"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F04C1EC-8E4D-4E9F-841F-FF2380B7CDAD}"/>
              </a:ext>
            </a:extLst>
          </p:cNvPr>
          <p:cNvSpPr>
            <a:spLocks noGrp="1"/>
          </p:cNvSpPr>
          <p:nvPr>
            <p:ph type="title"/>
          </p:nvPr>
        </p:nvSpPr>
        <p:spPr>
          <a:xfrm>
            <a:off x="5446143" y="633510"/>
            <a:ext cx="4951823" cy="1500079"/>
          </a:xfrm>
          <a:prstGeom prst="rect">
            <a:avLst/>
          </a:prstGeom>
        </p:spPr>
        <p:txBody>
          <a:bodyPr anchor="ctr"/>
          <a:lstStyle/>
          <a:p>
            <a:endParaRPr lang="en-US" dirty="0"/>
          </a:p>
        </p:txBody>
      </p:sp>
      <p:cxnSp>
        <p:nvCxnSpPr>
          <p:cNvPr id="13" name="Straight Connector 12">
            <a:extLst>
              <a:ext uri="{FF2B5EF4-FFF2-40B4-BE49-F238E27FC236}">
                <a16:creationId xmlns:a16="http://schemas.microsoft.com/office/drawing/2014/main" id="{B402D4F4-E402-4EA2-8CDA-405B9833BC4D}"/>
              </a:ext>
              <a:ext uri="{C183D7F6-B498-43B3-948B-1728B52AA6E4}">
                <adec:decorative xmlns:adec="http://schemas.microsoft.com/office/drawing/2017/decorative" val="1"/>
              </a:ext>
            </a:extLst>
          </p:cNvPr>
          <p:cNvCxnSpPr>
            <a:cxnSpLocks/>
          </p:cNvCxnSpPr>
          <p:nvPr userDrawn="1"/>
        </p:nvCxnSpPr>
        <p:spPr>
          <a:xfrm>
            <a:off x="5050092" y="2400300"/>
            <a:ext cx="569561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74903B-A74C-4D16-86A8-D85D219A7812}"/>
              </a:ext>
              <a:ext uri="{C183D7F6-B498-43B3-948B-1728B52AA6E4}">
                <adec:decorative xmlns:adec="http://schemas.microsoft.com/office/drawing/2017/decorative" val="1"/>
              </a:ext>
            </a:extLst>
          </p:cNvPr>
          <p:cNvCxnSpPr>
            <a:cxnSpLocks/>
          </p:cNvCxnSpPr>
          <p:nvPr userDrawn="1"/>
        </p:nvCxnSpPr>
        <p:spPr>
          <a:xfrm>
            <a:off x="5050092" y="6047437"/>
            <a:ext cx="56986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Picture Placeholder 20">
            <a:extLst>
              <a:ext uri="{FF2B5EF4-FFF2-40B4-BE49-F238E27FC236}">
                <a16:creationId xmlns:a16="http://schemas.microsoft.com/office/drawing/2014/main" id="{7D764FFE-180D-413D-90DD-38B2D8085AE2}"/>
              </a:ext>
            </a:extLst>
          </p:cNvPr>
          <p:cNvSpPr>
            <a:spLocks noGrp="1"/>
          </p:cNvSpPr>
          <p:nvPr>
            <p:ph type="pic" sz="quarter" idx="13" hasCustomPrompt="1"/>
          </p:nvPr>
        </p:nvSpPr>
        <p:spPr>
          <a:xfrm>
            <a:off x="539750" y="400050"/>
            <a:ext cx="3606800" cy="2860675"/>
          </a:xfrm>
          <a:prstGeom prst="rect">
            <a:avLst/>
          </a:prstGeom>
        </p:spPr>
        <p:txBody>
          <a:bodyPr/>
          <a:lstStyle>
            <a:lvl1pPr marL="0" indent="0" algn="ctr">
              <a:buNone/>
              <a:defRPr sz="2000"/>
            </a:lvl1pPr>
          </a:lstStyle>
          <a:p>
            <a:r>
              <a:rPr lang="en-US" dirty="0"/>
              <a:t>Insert photo here</a:t>
            </a:r>
          </a:p>
        </p:txBody>
      </p:sp>
      <p:sp>
        <p:nvSpPr>
          <p:cNvPr id="24" name="Picture Placeholder 20">
            <a:extLst>
              <a:ext uri="{FF2B5EF4-FFF2-40B4-BE49-F238E27FC236}">
                <a16:creationId xmlns:a16="http://schemas.microsoft.com/office/drawing/2014/main" id="{BF014A06-7AE6-44FE-91E3-FEB7684D9BC5}"/>
              </a:ext>
            </a:extLst>
          </p:cNvPr>
          <p:cNvSpPr>
            <a:spLocks noGrp="1"/>
          </p:cNvSpPr>
          <p:nvPr>
            <p:ph type="pic" sz="quarter" idx="14" hasCustomPrompt="1"/>
          </p:nvPr>
        </p:nvSpPr>
        <p:spPr>
          <a:xfrm>
            <a:off x="539750" y="3565525"/>
            <a:ext cx="3606800" cy="2860675"/>
          </a:xfrm>
          <a:prstGeom prst="rect">
            <a:avLst/>
          </a:prstGeom>
        </p:spPr>
        <p:txBody>
          <a:bodyPr/>
          <a:lstStyle>
            <a:lvl1pPr marL="0" indent="0" algn="ctr">
              <a:buNone/>
              <a:defRPr sz="2000"/>
            </a:lvl1pPr>
          </a:lstStyle>
          <a:p>
            <a:r>
              <a:rPr lang="en-US" dirty="0"/>
              <a:t>Insert photo here</a:t>
            </a:r>
          </a:p>
        </p:txBody>
      </p:sp>
      <p:sp>
        <p:nvSpPr>
          <p:cNvPr id="15" name="Content Placeholder 2">
            <a:extLst>
              <a:ext uri="{FF2B5EF4-FFF2-40B4-BE49-F238E27FC236}">
                <a16:creationId xmlns:a16="http://schemas.microsoft.com/office/drawing/2014/main" id="{A083020B-D4FB-4832-A179-A12C19793D99}"/>
              </a:ext>
            </a:extLst>
          </p:cNvPr>
          <p:cNvSpPr>
            <a:spLocks noGrp="1"/>
          </p:cNvSpPr>
          <p:nvPr>
            <p:ph idx="1"/>
          </p:nvPr>
        </p:nvSpPr>
        <p:spPr>
          <a:xfrm>
            <a:off x="5446144" y="2794959"/>
            <a:ext cx="4856441" cy="2877746"/>
          </a:xfrm>
          <a:prstGeom prst="rect">
            <a:avLst/>
          </a:prstGeom>
        </p:spPr>
        <p:txBody>
          <a:bodyPr/>
          <a:lstStyle>
            <a:lvl1pPr marL="0" indent="0">
              <a:lnSpc>
                <a:spcPct val="100000"/>
              </a:lnSpc>
              <a:buNone/>
              <a:defRPr sz="2000"/>
            </a:lvl1pPr>
          </a:lstStyle>
          <a:p>
            <a:endParaRPr lang="en-US" dirty="0"/>
          </a:p>
        </p:txBody>
      </p:sp>
      <p:sp>
        <p:nvSpPr>
          <p:cNvPr id="26" name="Footer Placeholder 4">
            <a:extLst>
              <a:ext uri="{FF2B5EF4-FFF2-40B4-BE49-F238E27FC236}">
                <a16:creationId xmlns:a16="http://schemas.microsoft.com/office/drawing/2014/main" id="{E4C44237-91BD-4719-B8CD-6872D6B5F83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18" name="Date Placeholder 3">
            <a:extLst>
              <a:ext uri="{FF2B5EF4-FFF2-40B4-BE49-F238E27FC236}">
                <a16:creationId xmlns:a16="http://schemas.microsoft.com/office/drawing/2014/main" id="{CFFD0E8B-3567-4411-BD34-4E23A53056F0}"/>
              </a:ext>
            </a:extLst>
          </p:cNvPr>
          <p:cNvSpPr>
            <a:spLocks noGrp="1"/>
          </p:cNvSpPr>
          <p:nvPr>
            <p:ph type="dt" sz="half" idx="10"/>
          </p:nvPr>
        </p:nvSpPr>
        <p:spPr>
          <a:xfrm>
            <a:off x="5286544" y="6140304"/>
            <a:ext cx="4837555"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7" name="Slide Number Placeholder 5">
            <a:extLst>
              <a:ext uri="{FF2B5EF4-FFF2-40B4-BE49-F238E27FC236}">
                <a16:creationId xmlns:a16="http://schemas.microsoft.com/office/drawing/2014/main" id="{13E6DE9C-E7EB-437D-B94C-9A0FCBB918D0}"/>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55329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1">
            <a:alpha val="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2EDCA6-1225-4B6A-A472-B6CA4F087E9C}"/>
              </a:ext>
              <a:ext uri="{C183D7F6-B498-43B3-948B-1728B52AA6E4}">
                <adec:decorative xmlns:adec="http://schemas.microsoft.com/office/drawing/2017/decorative" val="1"/>
              </a:ext>
            </a:extLst>
          </p:cNvPr>
          <p:cNvSpPr/>
          <p:nvPr userDrawn="1"/>
        </p:nvSpPr>
        <p:spPr>
          <a:xfrm>
            <a:off x="6794205" y="334928"/>
            <a:ext cx="503004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6">
            <a:extLst>
              <a:ext uri="{FF2B5EF4-FFF2-40B4-BE49-F238E27FC236}">
                <a16:creationId xmlns:a16="http://schemas.microsoft.com/office/drawing/2014/main" id="{8DB24CC9-9982-48F5-AC84-8BC798647341}"/>
              </a:ext>
            </a:extLst>
          </p:cNvPr>
          <p:cNvSpPr>
            <a:spLocks noGrp="1"/>
          </p:cNvSpPr>
          <p:nvPr>
            <p:ph type="ctrTitle"/>
          </p:nvPr>
        </p:nvSpPr>
        <p:spPr>
          <a:xfrm>
            <a:off x="7104444" y="2402613"/>
            <a:ext cx="3282184" cy="3331867"/>
          </a:xfrm>
          <a:prstGeom prst="rect">
            <a:avLst/>
          </a:prstGeom>
        </p:spPr>
        <p:txBody>
          <a:bodyPr anchor="b">
            <a:normAutofit/>
          </a:bodyPr>
          <a:lstStyle/>
          <a:p>
            <a:pPr algn="l"/>
            <a:endParaRPr lang="en-US" sz="4000" dirty="0"/>
          </a:p>
        </p:txBody>
      </p:sp>
      <p:sp>
        <p:nvSpPr>
          <p:cNvPr id="14" name="Subtitle 7">
            <a:extLst>
              <a:ext uri="{FF2B5EF4-FFF2-40B4-BE49-F238E27FC236}">
                <a16:creationId xmlns:a16="http://schemas.microsoft.com/office/drawing/2014/main" id="{FC99F065-85FB-4119-8563-EBEBA19D89D8}"/>
              </a:ext>
            </a:extLst>
          </p:cNvPr>
          <p:cNvSpPr>
            <a:spLocks noGrp="1"/>
          </p:cNvSpPr>
          <p:nvPr>
            <p:ph type="subTitle" idx="1"/>
          </p:nvPr>
        </p:nvSpPr>
        <p:spPr>
          <a:xfrm>
            <a:off x="7104444" y="703687"/>
            <a:ext cx="3282183" cy="866380"/>
          </a:xfrm>
          <a:prstGeom prst="rect">
            <a:avLst/>
          </a:prstGeom>
        </p:spPr>
        <p:txBody>
          <a:bodyPr anchor="ctr">
            <a:normAutofit/>
          </a:bodyPr>
          <a:lstStyle>
            <a:lvl1pPr marL="0" indent="0">
              <a:lnSpc>
                <a:spcPct val="100000"/>
              </a:lnSpc>
              <a:buNone/>
              <a:defRPr/>
            </a:lvl1pPr>
          </a:lstStyle>
          <a:p>
            <a:pPr algn="l"/>
            <a:endParaRPr lang="en-US" sz="1800" dirty="0"/>
          </a:p>
        </p:txBody>
      </p:sp>
      <p:sp>
        <p:nvSpPr>
          <p:cNvPr id="24" name="Picture Placeholder 22">
            <a:extLst>
              <a:ext uri="{FF2B5EF4-FFF2-40B4-BE49-F238E27FC236}">
                <a16:creationId xmlns:a16="http://schemas.microsoft.com/office/drawing/2014/main" id="{FF4E34A6-68BF-4D27-92C8-14198687EA10}"/>
              </a:ext>
            </a:extLst>
          </p:cNvPr>
          <p:cNvSpPr>
            <a:spLocks noGrp="1"/>
          </p:cNvSpPr>
          <p:nvPr>
            <p:ph type="pic" sz="quarter" idx="13" hasCustomPrompt="1"/>
          </p:nvPr>
        </p:nvSpPr>
        <p:spPr>
          <a:xfrm>
            <a:off x="0" y="0"/>
            <a:ext cx="6426200" cy="6858000"/>
          </a:xfrm>
          <a:prstGeom prst="rect">
            <a:avLst/>
          </a:prstGeom>
        </p:spPr>
        <p:txBody>
          <a:bodyPr/>
          <a:lstStyle>
            <a:lvl1pPr marL="0" indent="0" algn="ctr">
              <a:buNone/>
              <a:defRPr sz="2000"/>
            </a:lvl1pPr>
          </a:lstStyle>
          <a:p>
            <a:r>
              <a:rPr lang="en-US" dirty="0"/>
              <a:t>Insert photo here</a:t>
            </a:r>
          </a:p>
        </p:txBody>
      </p:sp>
      <p:cxnSp>
        <p:nvCxnSpPr>
          <p:cNvPr id="16" name="Straight Connector 15">
            <a:extLst>
              <a:ext uri="{FF2B5EF4-FFF2-40B4-BE49-F238E27FC236}">
                <a16:creationId xmlns:a16="http://schemas.microsoft.com/office/drawing/2014/main" id="{36E17047-5589-496A-9175-01C0DBED9CF4}"/>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D5E6EB-5885-4136-82DD-79A4C7BC7B75}"/>
              </a:ext>
              <a:ext uri="{C183D7F6-B498-43B3-948B-1728B52AA6E4}">
                <adec:decorative xmlns:adec="http://schemas.microsoft.com/office/drawing/2017/decorative" val="1"/>
              </a:ext>
            </a:extLst>
          </p:cNvPr>
          <p:cNvCxnSpPr>
            <a:cxnSpLocks/>
          </p:cNvCxnSpPr>
          <p:nvPr userDrawn="1"/>
        </p:nvCxnSpPr>
        <p:spPr>
          <a:xfrm>
            <a:off x="6794205" y="1905000"/>
            <a:ext cx="395449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FFDBF2-9C31-41E2-AFC9-6F582160E664}"/>
              </a:ext>
              <a:ext uri="{C183D7F6-B498-43B3-948B-1728B52AA6E4}">
                <adec:decorative xmlns:adec="http://schemas.microsoft.com/office/drawing/2017/decorative" val="1"/>
              </a:ext>
            </a:extLst>
          </p:cNvPr>
          <p:cNvCxnSpPr>
            <a:cxnSpLocks/>
          </p:cNvCxnSpPr>
          <p:nvPr userDrawn="1"/>
        </p:nvCxnSpPr>
        <p:spPr>
          <a:xfrm>
            <a:off x="6794205" y="6047437"/>
            <a:ext cx="395449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50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alpha val="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752C32-FE88-461A-A320-F0FF6450CAB2}"/>
              </a:ext>
              <a:ext uri="{C183D7F6-B498-43B3-948B-1728B52AA6E4}">
                <adec:decorative xmlns:adec="http://schemas.microsoft.com/office/drawing/2017/decorative" val="1"/>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2">
            <a:extLst>
              <a:ext uri="{FF2B5EF4-FFF2-40B4-BE49-F238E27FC236}">
                <a16:creationId xmlns:a16="http://schemas.microsoft.com/office/drawing/2014/main" id="{4A9995F5-BBA7-47BE-B414-1E91F5CC6930}"/>
              </a:ext>
            </a:extLst>
          </p:cNvPr>
          <p:cNvSpPr>
            <a:spLocks noGrp="1"/>
          </p:cNvSpPr>
          <p:nvPr>
            <p:ph type="title"/>
          </p:nvPr>
        </p:nvSpPr>
        <p:spPr>
          <a:xfrm>
            <a:off x="838199" y="545914"/>
            <a:ext cx="9527275" cy="1241944"/>
          </a:xfrm>
          <a:prstGeom prst="rect">
            <a:avLst/>
          </a:prstGeom>
        </p:spPr>
        <p:txBody>
          <a:bodyPr anchor="ctr"/>
          <a:lstStyle/>
          <a:p>
            <a:endParaRPr lang="en-US" dirty="0"/>
          </a:p>
        </p:txBody>
      </p:sp>
      <p:sp>
        <p:nvSpPr>
          <p:cNvPr id="3" name="Content Placeholder 2">
            <a:extLst>
              <a:ext uri="{FF2B5EF4-FFF2-40B4-BE49-F238E27FC236}">
                <a16:creationId xmlns:a16="http://schemas.microsoft.com/office/drawing/2014/main" id="{092F6BC4-6132-432A-93A3-FC1CEC986E5A}"/>
              </a:ext>
            </a:extLst>
          </p:cNvPr>
          <p:cNvSpPr>
            <a:spLocks noGrp="1"/>
          </p:cNvSpPr>
          <p:nvPr>
            <p:ph sz="quarter" idx="13"/>
          </p:nvPr>
        </p:nvSpPr>
        <p:spPr>
          <a:xfrm>
            <a:off x="895350" y="2205038"/>
            <a:ext cx="9324975" cy="3551237"/>
          </a:xfrm>
          <a:prstGeom prst="rect">
            <a:avLst/>
          </a:prstGeo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0AD1A4E-FF33-4D87-BF0D-0DA82DE2B86D}"/>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CB28AE0-B12D-46BB-8F35-EA3EAAC4ACCA}"/>
              </a:ext>
              <a:ext uri="{C183D7F6-B498-43B3-948B-1728B52AA6E4}">
                <adec:decorative xmlns:adec="http://schemas.microsoft.com/office/drawing/2017/decorative" val="1"/>
              </a:ext>
            </a:extLst>
          </p:cNvPr>
          <p:cNvCxnSpPr>
            <a:cxnSpLocks/>
          </p:cNvCxnSpPr>
          <p:nvPr userDrawn="1"/>
        </p:nvCxnSpPr>
        <p:spPr>
          <a:xfrm>
            <a:off x="373060"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852653-B024-4EEC-BEFB-852B6A60C5E5}"/>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141E53DE-0FDA-443A-BF04-E586CAE9A6F6}"/>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5" name="Date Placeholder 3">
            <a:extLst>
              <a:ext uri="{FF2B5EF4-FFF2-40B4-BE49-F238E27FC236}">
                <a16:creationId xmlns:a16="http://schemas.microsoft.com/office/drawing/2014/main" id="{2E6870CF-EB0F-47B3-B772-2F41E7F99DBA}"/>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7" name="Slide Number Placeholder 5">
            <a:extLst>
              <a:ext uri="{FF2B5EF4-FFF2-40B4-BE49-F238E27FC236}">
                <a16:creationId xmlns:a16="http://schemas.microsoft.com/office/drawing/2014/main" id="{3F934B96-6828-4DE6-80D3-EDDDEE5545E8}"/>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23535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1">
            <a:alpha val="5000"/>
          </a:schemeClr>
        </a:solidFill>
        <a:effectLst/>
      </p:bgPr>
    </p:bg>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11C5B995-EBCD-4B5D-955D-DAE03BEF9C39}"/>
              </a:ext>
            </a:extLst>
          </p:cNvPr>
          <p:cNvSpPr>
            <a:spLocks noGrp="1"/>
          </p:cNvSpPr>
          <p:nvPr>
            <p:ph type="title"/>
          </p:nvPr>
        </p:nvSpPr>
        <p:spPr>
          <a:xfrm>
            <a:off x="838199" y="545914"/>
            <a:ext cx="9527275" cy="1241944"/>
          </a:xfrm>
          <a:prstGeom prst="rect">
            <a:avLst/>
          </a:prstGeom>
        </p:spPr>
        <p:txBody>
          <a:bodyPr anchor="ctr"/>
          <a:lstStyle/>
          <a:p>
            <a:endParaRPr lang="en-US" dirty="0"/>
          </a:p>
        </p:txBody>
      </p:sp>
      <p:sp>
        <p:nvSpPr>
          <p:cNvPr id="3" name="Content Placeholder 2">
            <a:extLst>
              <a:ext uri="{FF2B5EF4-FFF2-40B4-BE49-F238E27FC236}">
                <a16:creationId xmlns:a16="http://schemas.microsoft.com/office/drawing/2014/main" id="{2163B95B-B1F7-4600-8D22-AD7A00C4ADD7}"/>
              </a:ext>
            </a:extLst>
          </p:cNvPr>
          <p:cNvSpPr>
            <a:spLocks noGrp="1"/>
          </p:cNvSpPr>
          <p:nvPr>
            <p:ph sz="quarter" idx="13"/>
          </p:nvPr>
        </p:nvSpPr>
        <p:spPr>
          <a:xfrm>
            <a:off x="1220788" y="2322513"/>
            <a:ext cx="8662987" cy="3309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4EDAD992-CC5C-43EA-8C97-C2036BFDD082}"/>
              </a:ext>
              <a:ext uri="{C183D7F6-B498-43B3-948B-1728B52AA6E4}">
                <adec:decorative xmlns:adec="http://schemas.microsoft.com/office/drawing/2017/decorative" val="1"/>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74C5C62-3452-49AD-97D2-1EE2273CBC2C}"/>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0B5122-602C-4BB8-BD04-40CC2A3138C7}"/>
              </a:ext>
              <a:ext uri="{C183D7F6-B498-43B3-948B-1728B52AA6E4}">
                <adec:decorative xmlns:adec="http://schemas.microsoft.com/office/drawing/2017/decorative" val="1"/>
              </a:ext>
            </a:extLst>
          </p:cNvPr>
          <p:cNvCxnSpPr>
            <a:cxnSpLocks/>
          </p:cNvCxnSpPr>
          <p:nvPr userDrawn="1"/>
        </p:nvCxnSpPr>
        <p:spPr>
          <a:xfrm>
            <a:off x="373060"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1F98C5-DCA3-4AAC-8C7E-58B638FED78C}"/>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4670FE8-87E8-4FE2-B437-4F3954E965AF}"/>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14" name="Date Placeholder 3">
            <a:extLst>
              <a:ext uri="{FF2B5EF4-FFF2-40B4-BE49-F238E27FC236}">
                <a16:creationId xmlns:a16="http://schemas.microsoft.com/office/drawing/2014/main" id="{C687079D-53C7-4BBC-A843-6315E4C76996}"/>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16" name="Slide Number Placeholder 5">
            <a:extLst>
              <a:ext uri="{FF2B5EF4-FFF2-40B4-BE49-F238E27FC236}">
                <a16:creationId xmlns:a16="http://schemas.microsoft.com/office/drawing/2014/main" id="{2924DBA1-0E30-4F9F-9F9A-82AED5465F52}"/>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157259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alpha val="5000"/>
          </a:schemeClr>
        </a:solidFill>
        <a:effectLst/>
      </p:bgPr>
    </p:bg>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743B0E5-41F6-44A3-8E2A-28BC3ED8DD13}"/>
              </a:ext>
            </a:extLst>
          </p:cNvPr>
          <p:cNvSpPr>
            <a:spLocks noGrp="1"/>
          </p:cNvSpPr>
          <p:nvPr>
            <p:ph type="pic" sz="quarter" idx="10" hasCustomPrompt="1"/>
          </p:nvPr>
        </p:nvSpPr>
        <p:spPr>
          <a:xfrm>
            <a:off x="0" y="0"/>
            <a:ext cx="12192000" cy="6858000"/>
          </a:xfrm>
          <a:prstGeom prst="rect">
            <a:avLst/>
          </a:prstGeom>
          <a:noFill/>
        </p:spPr>
        <p:txBody>
          <a:bodyPr/>
          <a:lstStyle>
            <a:lvl1pPr marL="0" indent="0" algn="ctr">
              <a:buNone/>
              <a:defRPr/>
            </a:lvl1pPr>
          </a:lstStyle>
          <a:p>
            <a:r>
              <a:rPr lang="en-US" dirty="0"/>
              <a:t>Insert photo here</a:t>
            </a:r>
          </a:p>
        </p:txBody>
      </p:sp>
      <p:sp>
        <p:nvSpPr>
          <p:cNvPr id="12" name="Title 1">
            <a:extLst>
              <a:ext uri="{FF2B5EF4-FFF2-40B4-BE49-F238E27FC236}">
                <a16:creationId xmlns:a16="http://schemas.microsoft.com/office/drawing/2014/main" id="{34B22C98-8755-4B60-9158-1AFC81BF0F7D}"/>
              </a:ext>
            </a:extLst>
          </p:cNvPr>
          <p:cNvSpPr>
            <a:spLocks noGrp="1"/>
          </p:cNvSpPr>
          <p:nvPr>
            <p:ph type="ctrTitle"/>
          </p:nvPr>
        </p:nvSpPr>
        <p:spPr>
          <a:xfrm>
            <a:off x="7580671" y="723672"/>
            <a:ext cx="2915296" cy="3884668"/>
          </a:xfrm>
          <a:prstGeom prst="rect">
            <a:avLst/>
          </a:prstGeom>
        </p:spPr>
        <p:txBody>
          <a:bodyPr anchor="t">
            <a:normAutofit/>
          </a:bodyPr>
          <a:lstStyle>
            <a:lvl1pPr>
              <a:lnSpc>
                <a:spcPct val="100000"/>
              </a:lnSpc>
              <a:defRPr>
                <a:solidFill>
                  <a:schemeClr val="tx1"/>
                </a:solidFill>
                <a:effectLst>
                  <a:outerShdw blurRad="50800" dist="38100" dir="2700000" algn="tl" rotWithShape="0">
                    <a:prstClr val="black">
                      <a:alpha val="40000"/>
                    </a:prstClr>
                  </a:outerShdw>
                </a:effectLst>
              </a:defRPr>
            </a:lvl1pPr>
          </a:lstStyle>
          <a:p>
            <a:pPr algn="l"/>
            <a:endParaRPr lang="en-US" sz="4000" dirty="0">
              <a:solidFill>
                <a:srgbClr val="FFFFFF"/>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BCF9F40-31A0-4D50-B709-3BDA45863894}"/>
              </a:ext>
            </a:extLst>
          </p:cNvPr>
          <p:cNvSpPr>
            <a:spLocks noGrp="1"/>
          </p:cNvSpPr>
          <p:nvPr>
            <p:ph type="body" sz="quarter" idx="14" hasCustomPrompt="1"/>
          </p:nvPr>
        </p:nvSpPr>
        <p:spPr>
          <a:xfrm>
            <a:off x="7580313" y="5005388"/>
            <a:ext cx="3609975" cy="850900"/>
          </a:xfrm>
          <a:prstGeom prst="rect">
            <a:avLst/>
          </a:prstGeom>
        </p:spPr>
        <p:txBody>
          <a:bodyPr anchor="b"/>
          <a:lstStyle>
            <a:lvl1pPr marL="0" indent="0">
              <a:buNone/>
              <a:defRPr sz="2800">
                <a:solidFill>
                  <a:schemeClr val="tx1"/>
                </a:solidFill>
                <a:effectLst>
                  <a:outerShdw blurRad="38100" dist="38100" dir="2700000" algn="tl">
                    <a:srgbClr val="000000">
                      <a:alpha val="43137"/>
                    </a:srgbClr>
                  </a:outerShdw>
                </a:effectLst>
              </a:defRPr>
            </a:lvl1pPr>
            <a:lvl2pPr marL="457200" indent="0">
              <a:buNone/>
              <a:defRPr>
                <a:solidFill>
                  <a:schemeClr val="bg1"/>
                </a:solidFill>
                <a:effectLst>
                  <a:outerShdw blurRad="38100" dist="38100" dir="2700000" algn="tl">
                    <a:srgbClr val="000000">
                      <a:alpha val="43137"/>
                    </a:srgbClr>
                  </a:outerShdw>
                </a:effectLst>
              </a:defRPr>
            </a:lvl2pPr>
            <a:lvl3pPr marL="914400" indent="0">
              <a:buNone/>
              <a:defRPr>
                <a:solidFill>
                  <a:schemeClr val="bg1"/>
                </a:solidFill>
                <a:effectLst>
                  <a:outerShdw blurRad="38100" dist="38100" dir="2700000" algn="tl">
                    <a:srgbClr val="000000">
                      <a:alpha val="43137"/>
                    </a:srgbClr>
                  </a:outerShdw>
                </a:effectLst>
              </a:defRPr>
            </a:lvl3pPr>
            <a:lvl4pPr marL="1371600" indent="0">
              <a:buNone/>
              <a:defRPr>
                <a:solidFill>
                  <a:schemeClr val="bg1"/>
                </a:solidFill>
                <a:effectLst>
                  <a:outerShdw blurRad="38100" dist="38100" dir="2700000" algn="tl">
                    <a:srgbClr val="000000">
                      <a:alpha val="43137"/>
                    </a:srgbClr>
                  </a:outerShdw>
                </a:effectLst>
              </a:defRPr>
            </a:lvl4pPr>
            <a:lvl5pPr marL="1828800" indent="0">
              <a:buNone/>
              <a:defRPr>
                <a:solidFill>
                  <a:schemeClr val="bg1"/>
                </a:solidFill>
                <a:effectLst>
                  <a:outerShdw blurRad="38100" dist="38100" dir="2700000" algn="tl">
                    <a:srgbClr val="000000">
                      <a:alpha val="43137"/>
                    </a:srgbClr>
                  </a:outerShdw>
                </a:effectLst>
              </a:defRPr>
            </a:lvl5pPr>
          </a:lstStyle>
          <a:p>
            <a:pPr lvl="0"/>
            <a:r>
              <a:rPr lang="en-US" dirty="0"/>
              <a:t>Click to add subtitle</a:t>
            </a:r>
          </a:p>
        </p:txBody>
      </p:sp>
      <p:sp>
        <p:nvSpPr>
          <p:cNvPr id="15" name="Date Placeholder 3">
            <a:extLst>
              <a:ext uri="{FF2B5EF4-FFF2-40B4-BE49-F238E27FC236}">
                <a16:creationId xmlns:a16="http://schemas.microsoft.com/office/drawing/2014/main" id="{440AD8D6-0F07-4B79-B048-610E30571A87}"/>
              </a:ext>
            </a:extLst>
          </p:cNvPr>
          <p:cNvSpPr>
            <a:spLocks noGrp="1"/>
          </p:cNvSpPr>
          <p:nvPr>
            <p:ph type="dt" sz="half" idx="12"/>
          </p:nvPr>
        </p:nvSpPr>
        <p:spPr>
          <a:xfrm>
            <a:off x="7580670" y="6112465"/>
            <a:ext cx="3009660" cy="314914"/>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r>
              <a:rPr lang="en-US"/>
              <a:t>2/4/20XX</a:t>
            </a:r>
            <a:endParaRPr lang="en-US" dirty="0"/>
          </a:p>
        </p:txBody>
      </p:sp>
      <p:sp>
        <p:nvSpPr>
          <p:cNvPr id="18" name="Footer Placeholder 4">
            <a:extLst>
              <a:ext uri="{FF2B5EF4-FFF2-40B4-BE49-F238E27FC236}">
                <a16:creationId xmlns:a16="http://schemas.microsoft.com/office/drawing/2014/main" id="{EA2E68FD-8458-4B08-AD7F-9BF9B1EF2BDE}"/>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r>
              <a:rPr lang="en-US" dirty="0"/>
              <a:t>PRESENTATION TITLE</a:t>
            </a:r>
          </a:p>
        </p:txBody>
      </p:sp>
      <p:sp>
        <p:nvSpPr>
          <p:cNvPr id="9" name="Slide Number Placeholder 5">
            <a:extLst>
              <a:ext uri="{FF2B5EF4-FFF2-40B4-BE49-F238E27FC236}">
                <a16:creationId xmlns:a16="http://schemas.microsoft.com/office/drawing/2014/main" id="{9643E7FC-72BA-4410-BEEB-6E6C1A04092A}"/>
              </a:ext>
            </a:extLst>
          </p:cNvPr>
          <p:cNvSpPr>
            <a:spLocks noGrp="1"/>
          </p:cNvSpPr>
          <p:nvPr>
            <p:ph type="sldNum" sz="quarter" idx="13"/>
          </p:nvPr>
        </p:nvSpPr>
        <p:spPr>
          <a:xfrm>
            <a:off x="10821701" y="5672706"/>
            <a:ext cx="951908" cy="754673"/>
          </a:xfrm>
          <a:prstGeom prst="rect">
            <a:avLst/>
          </a:prstGeom>
        </p:spPr>
        <p:txBody>
          <a:bodyPr/>
          <a:lstStyle>
            <a:lvl1pPr algn="ctr">
              <a:defRPr sz="3600" b="1">
                <a:solidFill>
                  <a:schemeClr val="tx1"/>
                </a:solidFill>
                <a:effectLst>
                  <a:outerShdw blurRad="38100" dist="38100" dir="2700000" algn="tl">
                    <a:srgbClr val="000000">
                      <a:alpha val="43137"/>
                    </a:srgbClr>
                  </a:outerShdw>
                </a:effectLst>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3157682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1">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D8125C-8233-4C72-8983-CC6990AA5BEB}"/>
              </a:ext>
              <a:ext uri="{C183D7F6-B498-43B3-948B-1728B52AA6E4}">
                <adec:decorative xmlns:adec="http://schemas.microsoft.com/office/drawing/2017/decorative" val="1"/>
              </a:ext>
            </a:extLst>
          </p:cNvPr>
          <p:cNvSpPr/>
          <p:nvPr userDrawn="1"/>
        </p:nvSpPr>
        <p:spPr>
          <a:xfrm>
            <a:off x="370402" y="334926"/>
            <a:ext cx="10380953" cy="417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2">
            <a:extLst>
              <a:ext uri="{FF2B5EF4-FFF2-40B4-BE49-F238E27FC236}">
                <a16:creationId xmlns:a16="http://schemas.microsoft.com/office/drawing/2014/main" id="{CA81BCE9-F7ED-4154-818A-7F69921598BC}"/>
              </a:ext>
            </a:extLst>
          </p:cNvPr>
          <p:cNvSpPr>
            <a:spLocks noGrp="1"/>
          </p:cNvSpPr>
          <p:nvPr>
            <p:ph type="title"/>
          </p:nvPr>
        </p:nvSpPr>
        <p:spPr>
          <a:xfrm>
            <a:off x="838199" y="4801017"/>
            <a:ext cx="9428265" cy="1046560"/>
          </a:xfrm>
          <a:prstGeom prst="rect">
            <a:avLst/>
          </a:prstGeom>
        </p:spPr>
        <p:txBody>
          <a:bodyPr anchor="ctr">
            <a:normAutofit/>
          </a:bodyPr>
          <a:lstStyle/>
          <a:p>
            <a:endParaRPr lang="en-US" dirty="0"/>
          </a:p>
        </p:txBody>
      </p:sp>
      <p:sp>
        <p:nvSpPr>
          <p:cNvPr id="5" name="Content Placeholder 4">
            <a:extLst>
              <a:ext uri="{FF2B5EF4-FFF2-40B4-BE49-F238E27FC236}">
                <a16:creationId xmlns:a16="http://schemas.microsoft.com/office/drawing/2014/main" id="{296E1EF7-8C88-414A-8D08-EAFDCD96F1B9}"/>
              </a:ext>
            </a:extLst>
          </p:cNvPr>
          <p:cNvSpPr>
            <a:spLocks noGrp="1"/>
          </p:cNvSpPr>
          <p:nvPr>
            <p:ph sz="quarter" idx="13"/>
          </p:nvPr>
        </p:nvSpPr>
        <p:spPr>
          <a:xfrm>
            <a:off x="715963" y="733425"/>
            <a:ext cx="9672637" cy="3462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Date Placeholder 3">
            <a:extLst>
              <a:ext uri="{FF2B5EF4-FFF2-40B4-BE49-F238E27FC236}">
                <a16:creationId xmlns:a16="http://schemas.microsoft.com/office/drawing/2014/main" id="{FB3EF423-89DD-47EF-9342-BC2A8CBF27BF}"/>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0" name="Footer Placeholder 4">
            <a:extLst>
              <a:ext uri="{FF2B5EF4-FFF2-40B4-BE49-F238E27FC236}">
                <a16:creationId xmlns:a16="http://schemas.microsoft.com/office/drawing/2014/main" id="{188177DA-D5BB-4C3D-A00E-3C5A7764E27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3C4F7893-0371-48EA-AB08-2B24C9C5FDA1}"/>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66F0C034-6B76-4E63-BF15-7D8B798FD3D2}"/>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4" name="Straight Connector 13">
              <a:extLst>
                <a:ext uri="{FF2B5EF4-FFF2-40B4-BE49-F238E27FC236}">
                  <a16:creationId xmlns:a16="http://schemas.microsoft.com/office/drawing/2014/main" id="{D8CFBFD4-AE67-4CC7-B3B9-1A908309B2F9}"/>
                </a:ext>
                <a:ext uri="{C183D7F6-B498-43B3-948B-1728B52AA6E4}">
                  <adec:decorative xmlns:adec="http://schemas.microsoft.com/office/drawing/2017/decorative" val="1"/>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9AC58E-84E8-4925-911F-647770530489}"/>
                </a:ext>
                <a:ext uri="{C183D7F6-B498-43B3-948B-1728B52AA6E4}">
                  <adec:decorative xmlns:adec="http://schemas.microsoft.com/office/drawing/2017/decorative" val="1"/>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E585EE-2D3B-48F9-B374-A83E2C55A1DA}"/>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A8C1EDD-013F-4E61-AE1E-A91C9132BAB1}"/>
                </a:ext>
                <a:ext uri="{C183D7F6-B498-43B3-948B-1728B52AA6E4}">
                  <adec:decorative xmlns:adec="http://schemas.microsoft.com/office/drawing/2017/decorative" val="1"/>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920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m">
    <p:bg>
      <p:bgPr>
        <a:solidFill>
          <a:schemeClr val="accent1">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D8125C-8233-4C72-8983-CC6990AA5BEB}"/>
              </a:ext>
              <a:ext uri="{C183D7F6-B498-43B3-948B-1728B52AA6E4}">
                <adec:decorative xmlns:adec="http://schemas.microsoft.com/office/drawing/2017/decorative" val="1"/>
              </a:ext>
            </a:extLst>
          </p:cNvPr>
          <p:cNvSpPr/>
          <p:nvPr userDrawn="1"/>
        </p:nvSpPr>
        <p:spPr>
          <a:xfrm>
            <a:off x="370402" y="334926"/>
            <a:ext cx="10380953" cy="417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2">
            <a:extLst>
              <a:ext uri="{FF2B5EF4-FFF2-40B4-BE49-F238E27FC236}">
                <a16:creationId xmlns:a16="http://schemas.microsoft.com/office/drawing/2014/main" id="{CA81BCE9-F7ED-4154-818A-7F69921598BC}"/>
              </a:ext>
            </a:extLst>
          </p:cNvPr>
          <p:cNvSpPr>
            <a:spLocks noGrp="1"/>
          </p:cNvSpPr>
          <p:nvPr>
            <p:ph type="title"/>
          </p:nvPr>
        </p:nvSpPr>
        <p:spPr>
          <a:xfrm>
            <a:off x="838199" y="4801017"/>
            <a:ext cx="9428265" cy="1046560"/>
          </a:xfrm>
          <a:prstGeom prst="rect">
            <a:avLst/>
          </a:prstGeom>
        </p:spPr>
        <p:txBody>
          <a:bodyPr anchor="ctr">
            <a:normAutofit/>
          </a:bodyPr>
          <a:lstStyle/>
          <a:p>
            <a:endParaRPr lang="en-US" dirty="0"/>
          </a:p>
        </p:txBody>
      </p:sp>
      <p:sp>
        <p:nvSpPr>
          <p:cNvPr id="22" name="Date Placeholder 3">
            <a:extLst>
              <a:ext uri="{FF2B5EF4-FFF2-40B4-BE49-F238E27FC236}">
                <a16:creationId xmlns:a16="http://schemas.microsoft.com/office/drawing/2014/main" id="{FB3EF423-89DD-47EF-9342-BC2A8CBF27BF}"/>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a:t>2/4/20XX</a:t>
            </a:r>
            <a:endParaRPr lang="en-US" dirty="0"/>
          </a:p>
        </p:txBody>
      </p:sp>
      <p:sp>
        <p:nvSpPr>
          <p:cNvPr id="20" name="Footer Placeholder 4">
            <a:extLst>
              <a:ext uri="{FF2B5EF4-FFF2-40B4-BE49-F238E27FC236}">
                <a16:creationId xmlns:a16="http://schemas.microsoft.com/office/drawing/2014/main" id="{188177DA-D5BB-4C3D-A00E-3C5A7764E27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3C4F7893-0371-48EA-AB08-2B24C9C5FDA1}"/>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66F0C034-6B76-4E63-BF15-7D8B798FD3D2}"/>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4" name="Straight Connector 13">
              <a:extLst>
                <a:ext uri="{FF2B5EF4-FFF2-40B4-BE49-F238E27FC236}">
                  <a16:creationId xmlns:a16="http://schemas.microsoft.com/office/drawing/2014/main" id="{D8CFBFD4-AE67-4CC7-B3B9-1A908309B2F9}"/>
                </a:ext>
                <a:ext uri="{C183D7F6-B498-43B3-948B-1728B52AA6E4}">
                  <adec:decorative xmlns:adec="http://schemas.microsoft.com/office/drawing/2017/decorative" val="1"/>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9AC58E-84E8-4925-911F-647770530489}"/>
                </a:ext>
                <a:ext uri="{C183D7F6-B498-43B3-948B-1728B52AA6E4}">
                  <adec:decorative xmlns:adec="http://schemas.microsoft.com/office/drawing/2017/decorative" val="1"/>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E585EE-2D3B-48F9-B374-A83E2C55A1DA}"/>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A8C1EDD-013F-4E61-AE1E-A91C9132BAB1}"/>
                </a:ext>
                <a:ext uri="{C183D7F6-B498-43B3-948B-1728B52AA6E4}">
                  <adec:decorative xmlns:adec="http://schemas.microsoft.com/office/drawing/2017/decorative" val="1"/>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4">
            <a:extLst>
              <a:ext uri="{FF2B5EF4-FFF2-40B4-BE49-F238E27FC236}">
                <a16:creationId xmlns:a16="http://schemas.microsoft.com/office/drawing/2014/main" id="{938C44DD-74B1-4AE9-B569-F63E2FEE9DAA}"/>
              </a:ext>
            </a:extLst>
          </p:cNvPr>
          <p:cNvSpPr>
            <a:spLocks noGrp="1"/>
          </p:cNvSpPr>
          <p:nvPr>
            <p:ph type="body" sz="quarter" idx="17" hasCustomPrompt="1"/>
          </p:nvPr>
        </p:nvSpPr>
        <p:spPr>
          <a:xfrm>
            <a:off x="121430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18" name="Text Placeholder 6">
            <a:extLst>
              <a:ext uri="{FF2B5EF4-FFF2-40B4-BE49-F238E27FC236}">
                <a16:creationId xmlns:a16="http://schemas.microsoft.com/office/drawing/2014/main" id="{0D24641D-27EE-4D95-AD1E-BDFB5EEC5CD6}"/>
              </a:ext>
            </a:extLst>
          </p:cNvPr>
          <p:cNvSpPr>
            <a:spLocks noGrp="1"/>
          </p:cNvSpPr>
          <p:nvPr>
            <p:ph type="body" sz="quarter" idx="18" hasCustomPrompt="1"/>
          </p:nvPr>
        </p:nvSpPr>
        <p:spPr>
          <a:xfrm>
            <a:off x="121430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
        <p:nvSpPr>
          <p:cNvPr id="31" name="Picture Placeholder 2">
            <a:extLst>
              <a:ext uri="{FF2B5EF4-FFF2-40B4-BE49-F238E27FC236}">
                <a16:creationId xmlns:a16="http://schemas.microsoft.com/office/drawing/2014/main" id="{A7B09AC0-8D4B-4493-83A5-9DB293447F45}"/>
              </a:ext>
            </a:extLst>
          </p:cNvPr>
          <p:cNvSpPr>
            <a:spLocks noGrp="1"/>
          </p:cNvSpPr>
          <p:nvPr>
            <p:ph type="pic" sz="quarter" idx="13"/>
          </p:nvPr>
        </p:nvSpPr>
        <p:spPr>
          <a:xfrm>
            <a:off x="1214307" y="1150281"/>
            <a:ext cx="1920240" cy="1920240"/>
          </a:xfrm>
          <a:prstGeom prst="rect">
            <a:avLst/>
          </a:prstGeom>
        </p:spPr>
        <p:txBody>
          <a:bodyPr/>
          <a:lstStyle/>
          <a:p>
            <a:endParaRPr lang="en-US"/>
          </a:p>
        </p:txBody>
      </p:sp>
      <p:sp>
        <p:nvSpPr>
          <p:cNvPr id="32" name="Picture Placeholder 2">
            <a:extLst>
              <a:ext uri="{FF2B5EF4-FFF2-40B4-BE49-F238E27FC236}">
                <a16:creationId xmlns:a16="http://schemas.microsoft.com/office/drawing/2014/main" id="{C630C593-1E71-40BF-AA71-DFBE60648631}"/>
              </a:ext>
            </a:extLst>
          </p:cNvPr>
          <p:cNvSpPr>
            <a:spLocks noGrp="1"/>
          </p:cNvSpPr>
          <p:nvPr>
            <p:ph type="pic" sz="quarter" idx="19"/>
          </p:nvPr>
        </p:nvSpPr>
        <p:spPr>
          <a:xfrm>
            <a:off x="3467147" y="1151688"/>
            <a:ext cx="1920240" cy="1920240"/>
          </a:xfrm>
          <a:prstGeom prst="rect">
            <a:avLst/>
          </a:prstGeom>
        </p:spPr>
        <p:txBody>
          <a:bodyPr/>
          <a:lstStyle/>
          <a:p>
            <a:endParaRPr lang="en-US"/>
          </a:p>
        </p:txBody>
      </p:sp>
      <p:sp>
        <p:nvSpPr>
          <p:cNvPr id="33" name="Picture Placeholder 2">
            <a:extLst>
              <a:ext uri="{FF2B5EF4-FFF2-40B4-BE49-F238E27FC236}">
                <a16:creationId xmlns:a16="http://schemas.microsoft.com/office/drawing/2014/main" id="{2E684EF2-E9E7-44F1-922E-CD8D8B600D20}"/>
              </a:ext>
            </a:extLst>
          </p:cNvPr>
          <p:cNvSpPr>
            <a:spLocks noGrp="1"/>
          </p:cNvSpPr>
          <p:nvPr>
            <p:ph type="pic" sz="quarter" idx="20"/>
          </p:nvPr>
        </p:nvSpPr>
        <p:spPr>
          <a:xfrm>
            <a:off x="5718581" y="1151688"/>
            <a:ext cx="1920240" cy="1920240"/>
          </a:xfrm>
          <a:prstGeom prst="rect">
            <a:avLst/>
          </a:prstGeom>
        </p:spPr>
        <p:txBody>
          <a:bodyPr/>
          <a:lstStyle/>
          <a:p>
            <a:endParaRPr lang="en-US"/>
          </a:p>
        </p:txBody>
      </p:sp>
      <p:sp>
        <p:nvSpPr>
          <p:cNvPr id="34" name="Picture Placeholder 2">
            <a:extLst>
              <a:ext uri="{FF2B5EF4-FFF2-40B4-BE49-F238E27FC236}">
                <a16:creationId xmlns:a16="http://schemas.microsoft.com/office/drawing/2014/main" id="{C1252664-31E5-43E4-BF6F-51E72AC485C6}"/>
              </a:ext>
            </a:extLst>
          </p:cNvPr>
          <p:cNvSpPr>
            <a:spLocks noGrp="1"/>
          </p:cNvSpPr>
          <p:nvPr>
            <p:ph type="pic" sz="quarter" idx="21"/>
          </p:nvPr>
        </p:nvSpPr>
        <p:spPr>
          <a:xfrm>
            <a:off x="7968607" y="1151688"/>
            <a:ext cx="1920240" cy="1920240"/>
          </a:xfrm>
          <a:prstGeom prst="rect">
            <a:avLst/>
          </a:prstGeom>
        </p:spPr>
        <p:txBody>
          <a:bodyPr/>
          <a:lstStyle/>
          <a:p>
            <a:endParaRPr lang="en-US"/>
          </a:p>
        </p:txBody>
      </p:sp>
      <p:sp>
        <p:nvSpPr>
          <p:cNvPr id="38" name="Text Placeholder 4">
            <a:extLst>
              <a:ext uri="{FF2B5EF4-FFF2-40B4-BE49-F238E27FC236}">
                <a16:creationId xmlns:a16="http://schemas.microsoft.com/office/drawing/2014/main" id="{1A049E15-2ACB-4446-AF06-7D15025ABD2B}"/>
              </a:ext>
            </a:extLst>
          </p:cNvPr>
          <p:cNvSpPr>
            <a:spLocks noGrp="1"/>
          </p:cNvSpPr>
          <p:nvPr>
            <p:ph type="body" sz="quarter" idx="22" hasCustomPrompt="1"/>
          </p:nvPr>
        </p:nvSpPr>
        <p:spPr>
          <a:xfrm>
            <a:off x="346714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39" name="Text Placeholder 6">
            <a:extLst>
              <a:ext uri="{FF2B5EF4-FFF2-40B4-BE49-F238E27FC236}">
                <a16:creationId xmlns:a16="http://schemas.microsoft.com/office/drawing/2014/main" id="{42322A6D-9B1B-4507-BECE-EE0FBB426FB1}"/>
              </a:ext>
            </a:extLst>
          </p:cNvPr>
          <p:cNvSpPr>
            <a:spLocks noGrp="1"/>
          </p:cNvSpPr>
          <p:nvPr>
            <p:ph type="body" sz="quarter" idx="23" hasCustomPrompt="1"/>
          </p:nvPr>
        </p:nvSpPr>
        <p:spPr>
          <a:xfrm>
            <a:off x="346714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
        <p:nvSpPr>
          <p:cNvPr id="40" name="Text Placeholder 4">
            <a:extLst>
              <a:ext uri="{FF2B5EF4-FFF2-40B4-BE49-F238E27FC236}">
                <a16:creationId xmlns:a16="http://schemas.microsoft.com/office/drawing/2014/main" id="{04DAAA6C-C8F0-4566-A3AA-7F12C4B0D9A5}"/>
              </a:ext>
            </a:extLst>
          </p:cNvPr>
          <p:cNvSpPr>
            <a:spLocks noGrp="1"/>
          </p:cNvSpPr>
          <p:nvPr>
            <p:ph type="body" sz="quarter" idx="24" hasCustomPrompt="1"/>
          </p:nvPr>
        </p:nvSpPr>
        <p:spPr>
          <a:xfrm>
            <a:off x="571610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41" name="Text Placeholder 6">
            <a:extLst>
              <a:ext uri="{FF2B5EF4-FFF2-40B4-BE49-F238E27FC236}">
                <a16:creationId xmlns:a16="http://schemas.microsoft.com/office/drawing/2014/main" id="{174EE17C-EC9D-4F9D-A19C-90E2C7677AA7}"/>
              </a:ext>
            </a:extLst>
          </p:cNvPr>
          <p:cNvSpPr>
            <a:spLocks noGrp="1"/>
          </p:cNvSpPr>
          <p:nvPr>
            <p:ph type="body" sz="quarter" idx="25" hasCustomPrompt="1"/>
          </p:nvPr>
        </p:nvSpPr>
        <p:spPr>
          <a:xfrm>
            <a:off x="571610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
        <p:nvSpPr>
          <p:cNvPr id="42" name="Text Placeholder 4">
            <a:extLst>
              <a:ext uri="{FF2B5EF4-FFF2-40B4-BE49-F238E27FC236}">
                <a16:creationId xmlns:a16="http://schemas.microsoft.com/office/drawing/2014/main" id="{8F10BB8F-90AC-479D-AB84-4D2A4091078D}"/>
              </a:ext>
            </a:extLst>
          </p:cNvPr>
          <p:cNvSpPr>
            <a:spLocks noGrp="1"/>
          </p:cNvSpPr>
          <p:nvPr>
            <p:ph type="body" sz="quarter" idx="26" hasCustomPrompt="1"/>
          </p:nvPr>
        </p:nvSpPr>
        <p:spPr>
          <a:xfrm>
            <a:off x="7965067" y="3203709"/>
            <a:ext cx="1920240" cy="274320"/>
          </a:xfrm>
          <a:prstGeom prst="rect">
            <a:avLst/>
          </a:prstGeom>
        </p:spPr>
        <p:txBody>
          <a:bodyPr tIns="0" bIns="0" anchor="ctr"/>
          <a:lstStyle>
            <a:lvl1pPr marL="0" indent="0" algn="ctr">
              <a:lnSpc>
                <a:spcPct val="100000"/>
              </a:lnSpc>
              <a:spcBef>
                <a:spcPts val="0"/>
              </a:spcBef>
              <a:buNone/>
              <a:defRPr sz="2000" spc="20" baseline="0">
                <a:solidFill>
                  <a:schemeClr val="accent3"/>
                </a:solidFill>
                <a:latin typeface="+mj-lt"/>
              </a:defRPr>
            </a:lvl1pPr>
          </a:lstStyle>
          <a:p>
            <a:pPr lvl="0"/>
            <a:r>
              <a:rPr lang="en-US" dirty="0"/>
              <a:t>Name</a:t>
            </a:r>
          </a:p>
        </p:txBody>
      </p:sp>
      <p:sp>
        <p:nvSpPr>
          <p:cNvPr id="43" name="Text Placeholder 6">
            <a:extLst>
              <a:ext uri="{FF2B5EF4-FFF2-40B4-BE49-F238E27FC236}">
                <a16:creationId xmlns:a16="http://schemas.microsoft.com/office/drawing/2014/main" id="{E69E59F9-8F92-45C9-BE95-9C54639A4011}"/>
              </a:ext>
            </a:extLst>
          </p:cNvPr>
          <p:cNvSpPr>
            <a:spLocks noGrp="1"/>
          </p:cNvSpPr>
          <p:nvPr>
            <p:ph type="body" sz="quarter" idx="27" hasCustomPrompt="1"/>
          </p:nvPr>
        </p:nvSpPr>
        <p:spPr>
          <a:xfrm>
            <a:off x="7965067" y="3477978"/>
            <a:ext cx="1920240" cy="274320"/>
          </a:xfrm>
          <a:prstGeom prst="rect">
            <a:avLst/>
          </a:prstGeom>
        </p:spPr>
        <p:txBody>
          <a:bodyPr tIns="0" bIns="0" anchor="ctr"/>
          <a:lstStyle>
            <a:lvl1pPr marL="0" indent="0" algn="ctr">
              <a:lnSpc>
                <a:spcPct val="100000"/>
              </a:lnSpc>
              <a:spcBef>
                <a:spcPts val="0"/>
              </a:spcBef>
              <a:buNone/>
              <a:defRPr sz="1600">
                <a:solidFill>
                  <a:schemeClr val="tx1"/>
                </a:solidFill>
              </a:defRPr>
            </a:lvl1pPr>
          </a:lstStyle>
          <a:p>
            <a:pPr lvl="0"/>
            <a:r>
              <a:rPr lang="en-US" dirty="0"/>
              <a:t>Title</a:t>
            </a:r>
          </a:p>
        </p:txBody>
      </p:sp>
    </p:spTree>
    <p:extLst>
      <p:ext uri="{BB962C8B-B14F-4D97-AF65-F5344CB8AC3E}">
        <p14:creationId xmlns:p14="http://schemas.microsoft.com/office/powerpoint/2010/main" val="261770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87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4" r:id="rId9"/>
    <p:sldLayoutId id="2147483669" r:id="rId10"/>
    <p:sldLayoutId id="2147483670" r:id="rId11"/>
    <p:sldLayoutId id="2147483671" r:id="rId12"/>
    <p:sldLayoutId id="2147483672" r:id="rId13"/>
    <p:sldLayoutId id="2147483673" r:id="rId14"/>
  </p:sldLayoutIdLst>
  <p:hf hd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056">
          <p15:clr>
            <a:srgbClr val="F26B43"/>
          </p15:clr>
        </p15:guide>
        <p15:guide id="3" orient="horz" pos="1200">
          <p15:clr>
            <a:srgbClr val="F26B43"/>
          </p15:clr>
        </p15:guide>
        <p15:guide id="4" pos="528">
          <p15:clr>
            <a:srgbClr val="F26B43"/>
          </p15:clr>
        </p15:guide>
        <p15:guide id="5" pos="4584">
          <p15:clr>
            <a:srgbClr val="F26B43"/>
          </p15:clr>
        </p15:guide>
        <p15:guide id="6" pos="2424">
          <p15:clr>
            <a:srgbClr val="F26B43"/>
          </p15:clr>
        </p15:guide>
        <p15:guide id="7" pos="5136">
          <p15:clr>
            <a:srgbClr val="F26B43"/>
          </p15:clr>
        </p15:guide>
        <p15:guide id="8" pos="5664">
          <p15:clr>
            <a:srgbClr val="F26B43"/>
          </p15:clr>
        </p15:guide>
        <p15:guide id="9" pos="6216">
          <p15:clr>
            <a:srgbClr val="F26B43"/>
          </p15:clr>
        </p15:guide>
        <p15:guide id="10" pos="2952">
          <p15:clr>
            <a:srgbClr val="F26B43"/>
          </p15:clr>
        </p15:guide>
        <p15:guide id="11" orient="horz" pos="528">
          <p15:clr>
            <a:srgbClr val="F26B43"/>
          </p15:clr>
        </p15:guide>
        <p15:guide id="12" orient="horz" pos="864">
          <p15:clr>
            <a:srgbClr val="F26B43"/>
          </p15:clr>
        </p15:guide>
        <p15:guide id="13" orient="horz" pos="1848">
          <p15:clr>
            <a:srgbClr val="F26B43"/>
          </p15:clr>
        </p15:guide>
        <p15:guide id="14" orient="horz" pos="1512">
          <p15:clr>
            <a:srgbClr val="F26B43"/>
          </p15:clr>
        </p15:guide>
        <p15:guide id="15" orient="horz" pos="3144">
          <p15:clr>
            <a:srgbClr val="F26B43"/>
          </p15:clr>
        </p15:guide>
        <p15:guide id="16" orient="horz" pos="28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FBA68A5-A7C7-4D91-AB95-6E0B6FFD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A09E39A-DA3F-4BDC-A89A-6545C1DD37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53" name="Rectangle 52">
            <a:extLst>
              <a:ext uri="{FF2B5EF4-FFF2-40B4-BE49-F238E27FC236}">
                <a16:creationId xmlns:a16="http://schemas.microsoft.com/office/drawing/2014/main" id="{551580BD-7D80-4957-A58D-916E994AB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BDD2E98-F85F-4C9F-B090-4DF4DA71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799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B59DE95-F3B9-4A35-9681-78FA926F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79506"/>
            <a:ext cx="11456511" cy="614356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13838-6CCC-4797-8ECB-7EF9DD857248}"/>
              </a:ext>
            </a:extLst>
          </p:cNvPr>
          <p:cNvSpPr>
            <a:spLocks noGrp="1"/>
          </p:cNvSpPr>
          <p:nvPr>
            <p:ph type="ctrTitle"/>
          </p:nvPr>
        </p:nvSpPr>
        <p:spPr>
          <a:xfrm>
            <a:off x="378374" y="4147984"/>
            <a:ext cx="10002574" cy="2595540"/>
          </a:xfrm>
        </p:spPr>
        <p:txBody>
          <a:bodyPr vert="horz" lIns="91440" tIns="45720" rIns="91440" bIns="45720" rtlCol="0" anchor="ctr">
            <a:normAutofit/>
          </a:bodyPr>
          <a:lstStyle/>
          <a:p>
            <a:br>
              <a:rPr lang="en-US" sz="2400" dirty="0">
                <a:solidFill>
                  <a:srgbClr val="F0D23F"/>
                </a:solidFill>
                <a:latin typeface="Wingdings"/>
                <a:sym typeface="Wingdings"/>
              </a:rPr>
            </a:br>
            <a:br>
              <a:rPr lang="en-US" sz="2400" dirty="0">
                <a:solidFill>
                  <a:srgbClr val="F0D23F"/>
                </a:solidFill>
                <a:latin typeface="Wingdings"/>
                <a:sym typeface="Wingdings"/>
              </a:rPr>
            </a:br>
            <a:br>
              <a:rPr lang="en-US" sz="2400" dirty="0">
                <a:solidFill>
                  <a:srgbClr val="F0D23F"/>
                </a:solidFill>
                <a:latin typeface="Wingdings"/>
                <a:sym typeface="Wingdings"/>
              </a:rPr>
            </a:br>
            <a:br>
              <a:rPr lang="en-US" sz="2400" dirty="0">
                <a:solidFill>
                  <a:srgbClr val="F0D23F"/>
                </a:solidFill>
                <a:latin typeface="Wingdings"/>
                <a:sym typeface="Wingdings"/>
              </a:rPr>
            </a:br>
            <a:br>
              <a:rPr lang="en-US" sz="2400" dirty="0">
                <a:latin typeface="Wingdings"/>
                <a:sym typeface="Wingdings"/>
              </a:rPr>
            </a:br>
            <a:endParaRPr lang="en-US" sz="2400" b="1" u="sng">
              <a:solidFill>
                <a:srgbClr val="D3B210"/>
              </a:solidFill>
              <a:latin typeface="Times New Roman"/>
              <a:cs typeface="Times New Roman"/>
            </a:endParaRPr>
          </a:p>
        </p:txBody>
      </p:sp>
      <p:sp>
        <p:nvSpPr>
          <p:cNvPr id="11" name="Subtitle 10">
            <a:extLst>
              <a:ext uri="{FF2B5EF4-FFF2-40B4-BE49-F238E27FC236}">
                <a16:creationId xmlns:a16="http://schemas.microsoft.com/office/drawing/2014/main" id="{2F99BCD9-99B4-425C-B3C0-E78EBA3C8999}"/>
              </a:ext>
            </a:extLst>
          </p:cNvPr>
          <p:cNvSpPr>
            <a:spLocks noGrp="1"/>
          </p:cNvSpPr>
          <p:nvPr>
            <p:ph type="subTitle" idx="1"/>
          </p:nvPr>
        </p:nvSpPr>
        <p:spPr>
          <a:xfrm>
            <a:off x="838200" y="619436"/>
            <a:ext cx="9327766" cy="574573"/>
          </a:xfrm>
        </p:spPr>
        <p:txBody>
          <a:bodyPr vert="horz" lIns="91440" tIns="45720" rIns="91440" bIns="45720" rtlCol="0" anchor="ctr">
            <a:normAutofit/>
          </a:bodyPr>
          <a:lstStyle/>
          <a:p>
            <a:pPr>
              <a:lnSpc>
                <a:spcPct val="100000"/>
              </a:lnSpc>
            </a:pPr>
            <a:r>
              <a:rPr lang="en-US"/>
              <a:t>Presenter Name</a:t>
            </a:r>
          </a:p>
        </p:txBody>
      </p:sp>
      <p:pic>
        <p:nvPicPr>
          <p:cNvPr id="5" name="Picture Placeholder 4" descr="A group of students in a classroom&#10;&#10;AI-generated content may be incorrect.">
            <a:extLst>
              <a:ext uri="{FF2B5EF4-FFF2-40B4-BE49-F238E27FC236}">
                <a16:creationId xmlns:a16="http://schemas.microsoft.com/office/drawing/2014/main" id="{01C32774-1773-B35A-B780-64909C61A2CD}"/>
              </a:ext>
            </a:extLst>
          </p:cNvPr>
          <p:cNvPicPr>
            <a:picLocks noGrp="1" noChangeAspect="1"/>
          </p:cNvPicPr>
          <p:nvPr>
            <p:ph type="pic" sz="quarter" idx="13"/>
          </p:nvPr>
        </p:nvPicPr>
        <p:blipFill>
          <a:blip r:embed="rId2"/>
          <a:srcRect t="32445" b="11305"/>
          <a:stretch/>
        </p:blipFill>
        <p:spPr>
          <a:xfrm>
            <a:off x="-18815" y="1598408"/>
            <a:ext cx="12185676" cy="2299639"/>
          </a:xfrm>
          <a:prstGeom prst="rect">
            <a:avLst/>
          </a:prstGeom>
          <a:ln>
            <a:noFill/>
          </a:ln>
          <a:effectLst>
            <a:softEdge rad="112500"/>
          </a:effectLst>
        </p:spPr>
      </p:pic>
      <p:cxnSp>
        <p:nvCxnSpPr>
          <p:cNvPr id="59" name="Straight Connector 58">
            <a:extLst>
              <a:ext uri="{FF2B5EF4-FFF2-40B4-BE49-F238E27FC236}">
                <a16:creationId xmlns:a16="http://schemas.microsoft.com/office/drawing/2014/main" id="{58C64EC9-B219-40E6-BCA8-5DEE0B6377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4196" y="1371600"/>
            <a:ext cx="0" cy="3135529"/>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6" name="Picture 5" descr="A yellow text on a white background&#10;&#10;AI-generated content may be incorrect.">
            <a:extLst>
              <a:ext uri="{FF2B5EF4-FFF2-40B4-BE49-F238E27FC236}">
                <a16:creationId xmlns:a16="http://schemas.microsoft.com/office/drawing/2014/main" id="{D7770B31-AA2B-D67D-2D42-CF5F70B6893B}"/>
              </a:ext>
            </a:extLst>
          </p:cNvPr>
          <p:cNvPicPr>
            <a:picLocks noChangeAspect="1"/>
          </p:cNvPicPr>
          <p:nvPr/>
        </p:nvPicPr>
        <p:blipFill>
          <a:blip r:embed="rId3"/>
          <a:stretch>
            <a:fillRect/>
          </a:stretch>
        </p:blipFill>
        <p:spPr>
          <a:xfrm>
            <a:off x="1524096" y="76986"/>
            <a:ext cx="9286972" cy="1559965"/>
          </a:xfrm>
          <a:prstGeom prst="rect">
            <a:avLst/>
          </a:prstGeom>
        </p:spPr>
      </p:pic>
      <p:cxnSp>
        <p:nvCxnSpPr>
          <p:cNvPr id="61" name="Straight Connector 60">
            <a:extLst>
              <a:ext uri="{FF2B5EF4-FFF2-40B4-BE49-F238E27FC236}">
                <a16:creationId xmlns:a16="http://schemas.microsoft.com/office/drawing/2014/main" id="{5E687E3B-9C6D-4102-8F38-DCB77C49C6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79505"/>
            <a:ext cx="0" cy="6143569"/>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6988FAC-01C3-459C-9DC3-98B16C60D6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3" y="1371600"/>
            <a:ext cx="10380954"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F5AB66E-9A9D-4E38-B645-3D8E3AE8E6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719" y="4507129"/>
            <a:ext cx="10380953"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73C7C39-C73B-4051-B742-C9086B7BE3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6047437"/>
            <a:ext cx="10380954"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7" name="Picture 6" descr="A logo of an egyptian god&#10;&#10;AI-generated content may be incorrect.">
            <a:extLst>
              <a:ext uri="{FF2B5EF4-FFF2-40B4-BE49-F238E27FC236}">
                <a16:creationId xmlns:a16="http://schemas.microsoft.com/office/drawing/2014/main" id="{86848DD6-49FE-FD57-096C-AEA1596FCE1A}"/>
              </a:ext>
            </a:extLst>
          </p:cNvPr>
          <p:cNvPicPr>
            <a:picLocks noChangeAspect="1"/>
          </p:cNvPicPr>
          <p:nvPr/>
        </p:nvPicPr>
        <p:blipFill>
          <a:blip r:embed="rId4"/>
          <a:stretch>
            <a:fillRect/>
          </a:stretch>
        </p:blipFill>
        <p:spPr>
          <a:xfrm>
            <a:off x="10379797" y="0"/>
            <a:ext cx="1782907" cy="1593273"/>
          </a:xfrm>
          <a:prstGeom prst="rect">
            <a:avLst/>
          </a:prstGeom>
          <a:ln>
            <a:noFill/>
          </a:ln>
          <a:effectLst>
            <a:softEdge rad="112500"/>
          </a:effectLst>
        </p:spPr>
      </p:pic>
      <p:pic>
        <p:nvPicPr>
          <p:cNvPr id="8" name="Picture 7">
            <a:extLst>
              <a:ext uri="{FF2B5EF4-FFF2-40B4-BE49-F238E27FC236}">
                <a16:creationId xmlns:a16="http://schemas.microsoft.com/office/drawing/2014/main" id="{FF34120F-DEEF-E822-8439-562598B48D27}"/>
              </a:ext>
            </a:extLst>
          </p:cNvPr>
          <p:cNvPicPr>
            <a:picLocks noChangeAspect="1"/>
          </p:cNvPicPr>
          <p:nvPr/>
        </p:nvPicPr>
        <p:blipFill>
          <a:blip r:embed="rId5"/>
          <a:stretch>
            <a:fillRect/>
          </a:stretch>
        </p:blipFill>
        <p:spPr>
          <a:xfrm>
            <a:off x="0" y="21936"/>
            <a:ext cx="1945410" cy="1739901"/>
          </a:xfrm>
          <a:prstGeom prst="rect">
            <a:avLst/>
          </a:prstGeom>
          <a:ln>
            <a:noFill/>
          </a:ln>
          <a:effectLst>
            <a:softEdge rad="112500"/>
          </a:effectLst>
        </p:spPr>
      </p:pic>
      <p:sp>
        <p:nvSpPr>
          <p:cNvPr id="9" name="TextBox 8">
            <a:extLst>
              <a:ext uri="{FF2B5EF4-FFF2-40B4-BE49-F238E27FC236}">
                <a16:creationId xmlns:a16="http://schemas.microsoft.com/office/drawing/2014/main" id="{6C2F285C-494D-2C9F-72EA-DE7BAFAAE5EA}"/>
              </a:ext>
            </a:extLst>
          </p:cNvPr>
          <p:cNvSpPr txBox="1"/>
          <p:nvPr/>
        </p:nvSpPr>
        <p:spPr>
          <a:xfrm>
            <a:off x="-11823" y="3896710"/>
            <a:ext cx="1015956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q"/>
            </a:pPr>
            <a:r>
              <a:rPr lang="en-US" sz="2400" b="1" u="sng">
                <a:solidFill>
                  <a:schemeClr val="accent6">
                    <a:lumMod val="76000"/>
                  </a:schemeClr>
                </a:solidFill>
                <a:latin typeface="Times New Roman"/>
                <a:cs typeface="Times New Roman"/>
              </a:rPr>
              <a:t>Supervised by </a:t>
            </a:r>
            <a:endParaRPr lang="en-US">
              <a:solidFill>
                <a:schemeClr val="accent6">
                  <a:lumMod val="76000"/>
                </a:schemeClr>
              </a:solidFill>
            </a:endParaRPr>
          </a:p>
          <a:p>
            <a:pPr marL="457200" indent="-457200">
              <a:buFont typeface="Wingdings"/>
              <a:buChar char="q"/>
            </a:pPr>
            <a:endParaRPr lang="en-US" sz="2400" b="1" u="sng" dirty="0">
              <a:solidFill>
                <a:schemeClr val="accent1"/>
              </a:solidFill>
              <a:latin typeface="Times New Roman"/>
              <a:ea typeface="Calibri"/>
              <a:cs typeface="Times New Roman"/>
            </a:endParaRPr>
          </a:p>
          <a:p>
            <a:pPr algn="ctr"/>
            <a:r>
              <a:rPr lang="en-US" sz="2400" b="1">
                <a:solidFill>
                  <a:schemeClr val="accent2"/>
                </a:solidFill>
                <a:latin typeface="Times New Roman"/>
                <a:ea typeface="Calibri"/>
                <a:cs typeface="Times New Roman"/>
              </a:rPr>
              <a:t>Prof .Dr/ Effat ElKarmalawy</a:t>
            </a:r>
          </a:p>
          <a:p>
            <a:pPr algn="ctr"/>
            <a:r>
              <a:rPr lang="en-US" sz="2400" b="1">
                <a:solidFill>
                  <a:schemeClr val="accent2"/>
                </a:solidFill>
                <a:latin typeface="Times New Roman"/>
                <a:ea typeface="Calibri"/>
                <a:cs typeface="Times New Roman"/>
              </a:rPr>
              <a:t>Prof .Dr/ Enas Helmy </a:t>
            </a:r>
          </a:p>
          <a:p>
            <a:pPr algn="ctr"/>
            <a:r>
              <a:rPr lang="en-US" sz="2400" b="1">
                <a:solidFill>
                  <a:schemeClr val="accent2"/>
                </a:solidFill>
                <a:latin typeface="Times New Roman"/>
                <a:ea typeface="Calibri"/>
                <a:cs typeface="Times New Roman"/>
              </a:rPr>
              <a:t>Assist. Prof/ Heba Ahmed</a:t>
            </a:r>
          </a:p>
        </p:txBody>
      </p:sp>
      <p:sp>
        <p:nvSpPr>
          <p:cNvPr id="10" name="TextBox 9">
            <a:extLst>
              <a:ext uri="{FF2B5EF4-FFF2-40B4-BE49-F238E27FC236}">
                <a16:creationId xmlns:a16="http://schemas.microsoft.com/office/drawing/2014/main" id="{47771D28-581C-0E42-8608-A2FB8135C96F}"/>
              </a:ext>
            </a:extLst>
          </p:cNvPr>
          <p:cNvSpPr txBox="1"/>
          <p:nvPr/>
        </p:nvSpPr>
        <p:spPr>
          <a:xfrm>
            <a:off x="1314" y="5637483"/>
            <a:ext cx="1096754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buFont typeface="Wingdings"/>
              <a:buChar char="q"/>
            </a:pPr>
            <a:r>
              <a:rPr lang="en-US" sz="2200" b="1" u="sng">
                <a:solidFill>
                  <a:schemeClr val="accent6">
                    <a:lumMod val="76000"/>
                  </a:schemeClr>
                </a:solidFill>
                <a:latin typeface="Times New Roman"/>
                <a:cs typeface="Times New Roman"/>
              </a:rPr>
              <a:t>Prepared by:</a:t>
            </a:r>
            <a:endParaRPr lang="en-US">
              <a:solidFill>
                <a:schemeClr val="accent6">
                  <a:lumMod val="76000"/>
                </a:schemeClr>
              </a:solidFill>
            </a:endParaRPr>
          </a:p>
          <a:p>
            <a:pPr algn="ctr"/>
            <a:r>
              <a:rPr lang="en-US" sz="2200" b="1">
                <a:solidFill>
                  <a:schemeClr val="accent2"/>
                </a:solidFill>
                <a:latin typeface="Times New Roman"/>
                <a:cs typeface="Times New Roman"/>
              </a:rPr>
              <a:t>Maha Ibrahim                                        Esraa Saied  </a:t>
            </a:r>
          </a:p>
        </p:txBody>
      </p:sp>
    </p:spTree>
    <p:extLst>
      <p:ext uri="{BB962C8B-B14F-4D97-AF65-F5344CB8AC3E}">
        <p14:creationId xmlns:p14="http://schemas.microsoft.com/office/powerpoint/2010/main" val="199708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1">
            <a:extLst>
              <a:ext uri="{FF2B5EF4-FFF2-40B4-BE49-F238E27FC236}">
                <a16:creationId xmlns:a16="http://schemas.microsoft.com/office/drawing/2014/main" id="{8C671165-EFA4-4DBE-B4FE-16D762A368B6}"/>
              </a:ext>
            </a:extLst>
          </p:cNvPr>
          <p:cNvSpPr>
            <a:spLocks noGrp="1"/>
          </p:cNvSpPr>
          <p:nvPr>
            <p:ph type="body" sz="quarter" idx="14"/>
          </p:nvPr>
        </p:nvSpPr>
        <p:spPr>
          <a:xfrm>
            <a:off x="7580313" y="5005388"/>
            <a:ext cx="3609975" cy="850900"/>
          </a:xfrm>
        </p:spPr>
        <p:txBody>
          <a:bodyPr>
            <a:normAutofit/>
          </a:bodyPr>
          <a:lstStyle/>
          <a:p>
            <a:r>
              <a:rPr lang="en-US" dirty="0"/>
              <a:t>Walt Disney</a:t>
            </a:r>
          </a:p>
        </p:txBody>
      </p:sp>
      <p:sp>
        <p:nvSpPr>
          <p:cNvPr id="20" name="Slide Number Placeholder 19">
            <a:extLst>
              <a:ext uri="{FF2B5EF4-FFF2-40B4-BE49-F238E27FC236}">
                <a16:creationId xmlns:a16="http://schemas.microsoft.com/office/drawing/2014/main" id="{56047088-86BC-474E-9B17-B77EC1581A72}"/>
              </a:ext>
            </a:extLst>
          </p:cNvPr>
          <p:cNvSpPr>
            <a:spLocks noGrp="1"/>
          </p:cNvSpPr>
          <p:nvPr>
            <p:ph type="sldNum" sz="quarter" idx="13"/>
          </p:nvPr>
        </p:nvSpPr>
        <p:spPr>
          <a:xfrm>
            <a:off x="10821701" y="5672706"/>
            <a:ext cx="951908" cy="754673"/>
          </a:xfrm>
        </p:spPr>
        <p:txBody>
          <a:bodyPr/>
          <a:lstStyle/>
          <a:p>
            <a:fld id="{FB5BC9EA-4FEE-444B-92CE-4488B20DCBA7}" type="slidenum">
              <a:rPr lang="en-US" smtClean="0"/>
              <a:pPr/>
              <a:t>10</a:t>
            </a:fld>
            <a:endParaRPr lang="en-US" dirty="0"/>
          </a:p>
        </p:txBody>
      </p:sp>
      <p:grpSp>
        <p:nvGrpSpPr>
          <p:cNvPr id="67" name="Group 66">
            <a:extLst>
              <a:ext uri="{FF2B5EF4-FFF2-40B4-BE49-F238E27FC236}">
                <a16:creationId xmlns:a16="http://schemas.microsoft.com/office/drawing/2014/main" id="{0740EB13-AAB4-4A6B-86CB-5C5DE11EEEBC}"/>
              </a:ext>
              <a:ext uri="{C183D7F6-B498-43B3-948B-1728B52AA6E4}">
                <adec:decorative xmlns:adec="http://schemas.microsoft.com/office/drawing/2017/decorative" val="1"/>
              </a:ext>
            </a:extLst>
          </p:cNvPr>
          <p:cNvGrpSpPr/>
          <p:nvPr/>
        </p:nvGrpSpPr>
        <p:grpSpPr>
          <a:xfrm>
            <a:off x="3793161" y="207459"/>
            <a:ext cx="8343515" cy="10517067"/>
            <a:chOff x="7277099" y="334926"/>
            <a:chExt cx="4547155" cy="6188148"/>
          </a:xfrm>
        </p:grpSpPr>
        <p:sp>
          <p:nvSpPr>
            <p:cNvPr id="68" name="Rectangle 67">
              <a:extLst>
                <a:ext uri="{FF2B5EF4-FFF2-40B4-BE49-F238E27FC236}">
                  <a16:creationId xmlns:a16="http://schemas.microsoft.com/office/drawing/2014/main" id="{79AB9241-039C-4FF2-AECC-BABC335E3DE0}"/>
                </a:ext>
              </a:extLst>
            </p:cNvPr>
            <p:cNvSpPr/>
            <p:nvPr/>
          </p:nvSpPr>
          <p:spPr>
            <a:xfrm>
              <a:off x="7277099" y="334926"/>
              <a:ext cx="4547155" cy="6188148"/>
            </a:xfrm>
            <a:prstGeom prst="rect">
              <a:avLst/>
            </a:prstGeom>
            <a:noFill/>
            <a:ln>
              <a:solidFill>
                <a:srgbClr val="FFFFFF"/>
              </a:solid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7D18A629-23DA-4189-AD51-B95E5BCC564C}"/>
                </a:ext>
              </a:extLst>
            </p:cNvPr>
            <p:cNvCxnSpPr>
              <a:cxnSpLocks/>
            </p:cNvCxnSpPr>
            <p:nvPr/>
          </p:nvCxnSpPr>
          <p:spPr>
            <a:xfrm>
              <a:off x="10748698" y="334926"/>
              <a:ext cx="0" cy="6188148"/>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6B2BA3-41A2-4270-966C-E52762F95C7E}"/>
                </a:ext>
              </a:extLst>
            </p:cNvPr>
            <p:cNvCxnSpPr>
              <a:cxnSpLocks/>
            </p:cNvCxnSpPr>
            <p:nvPr/>
          </p:nvCxnSpPr>
          <p:spPr>
            <a:xfrm>
              <a:off x="7277100" y="4991100"/>
              <a:ext cx="3471597"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60ABC38-AF6D-4F2F-82EB-C5F69F10F667}"/>
                </a:ext>
              </a:extLst>
            </p:cNvPr>
            <p:cNvCxnSpPr>
              <a:cxnSpLocks/>
            </p:cNvCxnSpPr>
            <p:nvPr/>
          </p:nvCxnSpPr>
          <p:spPr>
            <a:xfrm>
              <a:off x="7277100" y="6047437"/>
              <a:ext cx="3471598"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8" name="Picture Placeholder 7">
            <a:extLst>
              <a:ext uri="{FF2B5EF4-FFF2-40B4-BE49-F238E27FC236}">
                <a16:creationId xmlns:a16="http://schemas.microsoft.com/office/drawing/2014/main" id="{D5FB78FE-D59F-5A39-9B70-3E09752D0C57}"/>
              </a:ext>
            </a:extLst>
          </p:cNvPr>
          <p:cNvPicPr>
            <a:picLocks noGrp="1" noChangeAspect="1"/>
          </p:cNvPicPr>
          <p:nvPr>
            <p:ph type="pic" sz="quarter" idx="10"/>
          </p:nvPr>
        </p:nvPicPr>
        <p:blipFill>
          <a:blip r:embed="rId3"/>
          <a:srcRect t="14343" b="14343"/>
          <a:stretch/>
        </p:blipFill>
        <p:spPr>
          <a:xfrm>
            <a:off x="247652" y="2905126"/>
            <a:ext cx="3726800" cy="3154913"/>
          </a:xfrm>
          <a:prstGeom prst="rect">
            <a:avLst/>
          </a:prstGeom>
          <a:ln>
            <a:noFill/>
          </a:ln>
          <a:effectLst>
            <a:softEdge rad="112500"/>
          </a:effectLst>
        </p:spPr>
      </p:pic>
      <p:pic>
        <p:nvPicPr>
          <p:cNvPr id="9" name="Picture 8" descr="A silhouette of a person walking&#10;&#10;AI-generated content may be incorrect.">
            <a:extLst>
              <a:ext uri="{FF2B5EF4-FFF2-40B4-BE49-F238E27FC236}">
                <a16:creationId xmlns:a16="http://schemas.microsoft.com/office/drawing/2014/main" id="{4A1F95BE-75E4-BDB3-FA60-7F9C35F5B5FD}"/>
              </a:ext>
            </a:extLst>
          </p:cNvPr>
          <p:cNvPicPr>
            <a:picLocks noChangeAspect="1"/>
          </p:cNvPicPr>
          <p:nvPr/>
        </p:nvPicPr>
        <p:blipFill>
          <a:blip r:embed="rId4"/>
          <a:stretch>
            <a:fillRect/>
          </a:stretch>
        </p:blipFill>
        <p:spPr>
          <a:xfrm>
            <a:off x="1382876" y="861914"/>
            <a:ext cx="1316394" cy="2047294"/>
          </a:xfrm>
          <a:prstGeom prst="rect">
            <a:avLst/>
          </a:prstGeom>
        </p:spPr>
      </p:pic>
      <p:pic>
        <p:nvPicPr>
          <p:cNvPr id="14" name="Picture 13" descr="A white paper with colorful circles&#10;&#10;AI-generated content may be incorrect.">
            <a:extLst>
              <a:ext uri="{FF2B5EF4-FFF2-40B4-BE49-F238E27FC236}">
                <a16:creationId xmlns:a16="http://schemas.microsoft.com/office/drawing/2014/main" id="{C137F403-3D6F-5F9B-9567-499CA46CB34C}"/>
              </a:ext>
            </a:extLst>
          </p:cNvPr>
          <p:cNvPicPr>
            <a:picLocks noChangeAspect="1"/>
          </p:cNvPicPr>
          <p:nvPr/>
        </p:nvPicPr>
        <p:blipFill>
          <a:blip r:embed="rId5"/>
          <a:stretch>
            <a:fillRect/>
          </a:stretch>
        </p:blipFill>
        <p:spPr>
          <a:xfrm>
            <a:off x="3295869" y="1292900"/>
            <a:ext cx="7530243" cy="4765622"/>
          </a:xfrm>
          <a:prstGeom prst="rect">
            <a:avLst/>
          </a:prstGeom>
        </p:spPr>
      </p:pic>
      <p:sp>
        <p:nvSpPr>
          <p:cNvPr id="15" name="TextBox 14">
            <a:extLst>
              <a:ext uri="{FF2B5EF4-FFF2-40B4-BE49-F238E27FC236}">
                <a16:creationId xmlns:a16="http://schemas.microsoft.com/office/drawing/2014/main" id="{7EB45422-40E6-CC67-58FE-C2A657C96C52}"/>
              </a:ext>
            </a:extLst>
          </p:cNvPr>
          <p:cNvSpPr txBox="1"/>
          <p:nvPr/>
        </p:nvSpPr>
        <p:spPr>
          <a:xfrm>
            <a:off x="3294089" y="208612"/>
            <a:ext cx="722775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lgn="ctr">
              <a:buFont typeface="Wingdings"/>
              <a:buChar char="Ø"/>
            </a:pPr>
            <a:r>
              <a:rPr lang="en-US" sz="3200" dirty="0">
                <a:solidFill>
                  <a:srgbClr val="1F878D"/>
                </a:solidFill>
                <a:latin typeface="Times New Roman"/>
                <a:ea typeface="+mj-ea"/>
                <a:cs typeface="Arial"/>
              </a:rPr>
              <a:t>Key objectives of the code of fair testing practices</a:t>
            </a:r>
          </a:p>
        </p:txBody>
      </p:sp>
    </p:spTree>
    <p:extLst>
      <p:ext uri="{BB962C8B-B14F-4D97-AF65-F5344CB8AC3E}">
        <p14:creationId xmlns:p14="http://schemas.microsoft.com/office/powerpoint/2010/main" val="326342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EA82-96B9-1996-743C-2CF463E4259A}"/>
              </a:ext>
            </a:extLst>
          </p:cNvPr>
          <p:cNvSpPr>
            <a:spLocks noGrp="1"/>
          </p:cNvSpPr>
          <p:nvPr>
            <p:ph type="title"/>
          </p:nvPr>
        </p:nvSpPr>
        <p:spPr>
          <a:xfrm>
            <a:off x="625152" y="436896"/>
            <a:ext cx="9396733" cy="1086646"/>
          </a:xfrm>
        </p:spPr>
        <p:txBody>
          <a:bodyPr lIns="91440" tIns="45720" rIns="91440" bIns="45720" anchor="ctr">
            <a:normAutofit/>
          </a:bodyPr>
          <a:lstStyle/>
          <a:p>
            <a:pPr algn="ctr"/>
            <a:r>
              <a:rPr lang="en-US" sz="4300" b="1">
                <a:solidFill>
                  <a:srgbClr val="1F878D"/>
                </a:solidFill>
                <a:latin typeface="Times New Roman"/>
                <a:cs typeface="Arial"/>
              </a:rPr>
              <a:t>Guidance Areas of The Code</a:t>
            </a:r>
          </a:p>
          <a:p>
            <a:endParaRPr lang="en-US" dirty="0"/>
          </a:p>
        </p:txBody>
      </p:sp>
      <p:sp>
        <p:nvSpPr>
          <p:cNvPr id="10" name="Slide Number Placeholder 9">
            <a:extLst>
              <a:ext uri="{FF2B5EF4-FFF2-40B4-BE49-F238E27FC236}">
                <a16:creationId xmlns:a16="http://schemas.microsoft.com/office/drawing/2014/main" id="{77F13DF7-6A35-A4E8-8FBE-45F1A7D06493}"/>
              </a:ext>
            </a:extLst>
          </p:cNvPr>
          <p:cNvSpPr>
            <a:spLocks noGrp="1"/>
          </p:cNvSpPr>
          <p:nvPr>
            <p:ph type="sldNum" sz="quarter" idx="12"/>
          </p:nvPr>
        </p:nvSpPr>
        <p:spPr/>
        <p:txBody>
          <a:bodyPr/>
          <a:lstStyle/>
          <a:p>
            <a:fld id="{42B7CBA4-B6F8-42AF-9F87-A3019C537482}" type="slidenum">
              <a:rPr lang="en-US" smtClean="0"/>
              <a:pPr/>
              <a:t>11</a:t>
            </a:fld>
            <a:endParaRPr lang="en-US" dirty="0"/>
          </a:p>
        </p:txBody>
      </p:sp>
      <p:pic>
        <p:nvPicPr>
          <p:cNvPr id="12" name="Picture 11" descr="A black and white text on a black and white background&#10;&#10;AI-generated content may be incorrect.">
            <a:extLst>
              <a:ext uri="{FF2B5EF4-FFF2-40B4-BE49-F238E27FC236}">
                <a16:creationId xmlns:a16="http://schemas.microsoft.com/office/drawing/2014/main" id="{91AC5751-365C-225F-C81C-A3E460A79A82}"/>
              </a:ext>
            </a:extLst>
          </p:cNvPr>
          <p:cNvPicPr>
            <a:picLocks noChangeAspect="1"/>
          </p:cNvPicPr>
          <p:nvPr/>
        </p:nvPicPr>
        <p:blipFill>
          <a:blip r:embed="rId2"/>
          <a:stretch>
            <a:fillRect/>
          </a:stretch>
        </p:blipFill>
        <p:spPr>
          <a:xfrm>
            <a:off x="389539" y="1131879"/>
            <a:ext cx="10306375" cy="5720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958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3A78A6-EBE2-2CC4-DE9A-493DDB5BA20A}"/>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BD89CEC6-D808-F043-810E-03541A361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B5BB0D5-1E49-09D8-9D0A-C37D226DC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92A1C92-4BB3-0902-7B14-F4E239DE0A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4FF56E-7C1F-6125-4AB0-B8F8AD04C4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2DB36FC9-97AB-2CE2-A8D0-00AED0A1D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7CBCEFD0-4A93-DDF6-C2FE-F640D0E8BA3E}"/>
              </a:ext>
            </a:extLst>
          </p:cNvPr>
          <p:cNvSpPr>
            <a:spLocks noGrp="1"/>
          </p:cNvSpPr>
          <p:nvPr>
            <p:ph type="ftr" sz="quarter" idx="11"/>
          </p:nvPr>
        </p:nvSpPr>
        <p:spPr>
          <a:xfrm rot="5400000">
            <a:off x="9233562" y="2578525"/>
            <a:ext cx="4114800" cy="365125"/>
          </a:xfrm>
        </p:spPr>
        <p:txBody>
          <a:bodyPr vert="horz" lIns="91440" tIns="45720" rIns="91440" bIns="45720" rtlCol="0" anchor="ctr">
            <a:normAutofit/>
          </a:bodyPr>
          <a:lstStyle/>
          <a:p>
            <a:pPr>
              <a:spcAft>
                <a:spcPts val="600"/>
              </a:spcAft>
            </a:pPr>
            <a:r>
              <a:rPr lang="en-US" sz="1050" b="1" kern="1200" cap="all" spc="300" baseline="0">
                <a:solidFill>
                  <a:srgbClr val="FFFFFF"/>
                </a:solidFill>
                <a:latin typeface="+mn-lt"/>
                <a:ea typeface="+mn-ea"/>
                <a:cs typeface="+mn-cs"/>
              </a:rPr>
              <a:t>PRESENTATION TITLE</a:t>
            </a:r>
          </a:p>
        </p:txBody>
      </p:sp>
      <p:sp>
        <p:nvSpPr>
          <p:cNvPr id="10" name="Slide Number Placeholder 9">
            <a:extLst>
              <a:ext uri="{FF2B5EF4-FFF2-40B4-BE49-F238E27FC236}">
                <a16:creationId xmlns:a16="http://schemas.microsoft.com/office/drawing/2014/main" id="{BAB3B4FD-20CB-6F8E-6BB6-37981EAEC682}"/>
              </a:ext>
            </a:extLst>
          </p:cNvPr>
          <p:cNvSpPr>
            <a:spLocks noGrp="1"/>
          </p:cNvSpPr>
          <p:nvPr>
            <p:ph type="sldNum" sz="quarter" idx="12"/>
          </p:nvPr>
        </p:nvSpPr>
        <p:spPr>
          <a:xfrm>
            <a:off x="10821701" y="5672706"/>
            <a:ext cx="951908" cy="754673"/>
          </a:xfrm>
        </p:spPr>
        <p:txBody>
          <a:bodyPr vert="horz" lIns="91440" tIns="45720" rIns="91440" bIns="45720" rtlCol="0" anchor="ctr">
            <a:normAutofit/>
          </a:bodyPr>
          <a:lstStyle/>
          <a:p>
            <a:pPr>
              <a:spcAft>
                <a:spcPts val="600"/>
              </a:spcAft>
            </a:pPr>
            <a:fld id="{42B7CBA4-B6F8-42AF-9F87-A3019C537482}" type="slidenum">
              <a:rPr lang="en-US">
                <a:solidFill>
                  <a:srgbClr val="FFFFFF"/>
                </a:solidFill>
              </a:rPr>
              <a:pPr>
                <a:spcAft>
                  <a:spcPts val="600"/>
                </a:spcAft>
              </a:pPr>
              <a:t>12</a:t>
            </a:fld>
            <a:endParaRPr lang="en-US">
              <a:solidFill>
                <a:srgbClr val="FFFFFF"/>
              </a:solidFill>
            </a:endParaRPr>
          </a:p>
        </p:txBody>
      </p:sp>
      <p:graphicFrame>
        <p:nvGraphicFramePr>
          <p:cNvPr id="2" name="Table 1">
            <a:extLst>
              <a:ext uri="{FF2B5EF4-FFF2-40B4-BE49-F238E27FC236}">
                <a16:creationId xmlns:a16="http://schemas.microsoft.com/office/drawing/2014/main" id="{BF4CAE47-82A0-EE4D-B183-DFC895FDAB3F}"/>
              </a:ext>
            </a:extLst>
          </p:cNvPr>
          <p:cNvGraphicFramePr>
            <a:graphicFrameLocks noGrp="1"/>
          </p:cNvGraphicFramePr>
          <p:nvPr>
            <p:extLst>
              <p:ext uri="{D42A27DB-BD31-4B8C-83A1-F6EECF244321}">
                <p14:modId xmlns:p14="http://schemas.microsoft.com/office/powerpoint/2010/main" val="2249263490"/>
              </p:ext>
            </p:extLst>
          </p:nvPr>
        </p:nvGraphicFramePr>
        <p:xfrm>
          <a:off x="186267" y="152399"/>
          <a:ext cx="11870266" cy="6677922"/>
        </p:xfrm>
        <a:graphic>
          <a:graphicData uri="http://schemas.openxmlformats.org/drawingml/2006/table">
            <a:tbl>
              <a:tblPr firstRow="1" firstCol="1" bandRow="1">
                <a:tableStyleId>{5C22544A-7EE6-4342-B048-85BDC9FD1C3A}</a:tableStyleId>
              </a:tblPr>
              <a:tblGrid>
                <a:gridCol w="2904724">
                  <a:extLst>
                    <a:ext uri="{9D8B030D-6E8A-4147-A177-3AD203B41FA5}">
                      <a16:colId xmlns:a16="http://schemas.microsoft.com/office/drawing/2014/main" val="3999635540"/>
                    </a:ext>
                  </a:extLst>
                </a:gridCol>
                <a:gridCol w="3125625">
                  <a:extLst>
                    <a:ext uri="{9D8B030D-6E8A-4147-A177-3AD203B41FA5}">
                      <a16:colId xmlns:a16="http://schemas.microsoft.com/office/drawing/2014/main" val="1715735119"/>
                    </a:ext>
                  </a:extLst>
                </a:gridCol>
                <a:gridCol w="2944080">
                  <a:extLst>
                    <a:ext uri="{9D8B030D-6E8A-4147-A177-3AD203B41FA5}">
                      <a16:colId xmlns:a16="http://schemas.microsoft.com/office/drawing/2014/main" val="1276795613"/>
                    </a:ext>
                  </a:extLst>
                </a:gridCol>
                <a:gridCol w="2895837">
                  <a:extLst>
                    <a:ext uri="{9D8B030D-6E8A-4147-A177-3AD203B41FA5}">
                      <a16:colId xmlns:a16="http://schemas.microsoft.com/office/drawing/2014/main" val="3818737995"/>
                    </a:ext>
                  </a:extLst>
                </a:gridCol>
              </a:tblGrid>
              <a:tr h="226556">
                <a:tc gridSpan="4">
                  <a:txBody>
                    <a:bodyPr/>
                    <a:lstStyle/>
                    <a:p>
                      <a:pPr marL="0" marR="0"/>
                      <a:r>
                        <a:rPr lang="en-US" sz="1800" b="1" dirty="0">
                          <a:solidFill>
                            <a:schemeClr val="tx1"/>
                          </a:solidFill>
                          <a:effectLst/>
                        </a:rPr>
                        <a:t>Developing and Selecting Appropriate Tests</a:t>
                      </a:r>
                      <a:endParaRPr lang="en-US" sz="18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56267" marR="56267" marT="0" marB="0">
                    <a:solidFill>
                      <a:srgbClr val="F9E4B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0279184"/>
                  </a:ext>
                </a:extLst>
              </a:tr>
              <a:tr h="226556">
                <a:tc>
                  <a:txBody>
                    <a:bodyPr/>
                    <a:lstStyle/>
                    <a:p>
                      <a:pPr marL="0" marR="0">
                        <a:spcBef>
                          <a:spcPts val="0"/>
                        </a:spcBef>
                        <a:spcAft>
                          <a:spcPts val="0"/>
                        </a:spcAft>
                      </a:pPr>
                      <a:r>
                        <a:rPr lang="en-US" sz="1800" b="1" dirty="0">
                          <a:solidFill>
                            <a:schemeClr val="tx1"/>
                          </a:solidFill>
                          <a:effectLst/>
                        </a:rPr>
                        <a:t>Category</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9E4B6"/>
                    </a:solidFill>
                  </a:tcPr>
                </a:tc>
                <a:tc>
                  <a:txBody>
                    <a:bodyPr/>
                    <a:lstStyle/>
                    <a:p>
                      <a:pPr marL="0" marR="0">
                        <a:spcBef>
                          <a:spcPts val="0"/>
                        </a:spcBef>
                        <a:spcAft>
                          <a:spcPts val="0"/>
                        </a:spcAft>
                      </a:pPr>
                      <a:r>
                        <a:rPr lang="en-US" sz="1800" b="1" dirty="0">
                          <a:effectLst/>
                        </a:rPr>
                        <a:t>Test Developers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9E4B6"/>
                    </a:solidFill>
                  </a:tcPr>
                </a:tc>
                <a:tc>
                  <a:txBody>
                    <a:bodyPr/>
                    <a:lstStyle/>
                    <a:p>
                      <a:pPr marL="0" marR="0">
                        <a:spcBef>
                          <a:spcPts val="0"/>
                        </a:spcBef>
                        <a:spcAft>
                          <a:spcPts val="0"/>
                        </a:spcAft>
                      </a:pPr>
                      <a:r>
                        <a:rPr lang="en-US" sz="1800" b="1" dirty="0">
                          <a:effectLst/>
                        </a:rPr>
                        <a:t>Test Users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9E4B6"/>
                    </a:solidFill>
                  </a:tcPr>
                </a:tc>
                <a:tc>
                  <a:txBody>
                    <a:bodyPr/>
                    <a:lstStyle/>
                    <a:p>
                      <a:pPr marL="0" marR="0">
                        <a:spcBef>
                          <a:spcPts val="0"/>
                        </a:spcBef>
                        <a:spcAft>
                          <a:spcPts val="0"/>
                        </a:spcAft>
                      </a:pPr>
                      <a:r>
                        <a:rPr lang="en-US" sz="1800" b="1" dirty="0">
                          <a:effectLst/>
                        </a:rPr>
                        <a:t>Test Takers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9E4B6"/>
                    </a:solidFill>
                  </a:tcPr>
                </a:tc>
                <a:extLst>
                  <a:ext uri="{0D108BD9-81ED-4DB2-BD59-A6C34878D82A}">
                    <a16:rowId xmlns:a16="http://schemas.microsoft.com/office/drawing/2014/main" val="1118941133"/>
                  </a:ext>
                </a:extLst>
              </a:tr>
              <a:tr h="2039007">
                <a:tc>
                  <a:txBody>
                    <a:bodyPr/>
                    <a:lstStyle/>
                    <a:p>
                      <a:pPr marL="0" marR="0">
                        <a:spcBef>
                          <a:spcPts val="0"/>
                        </a:spcBef>
                        <a:spcAft>
                          <a:spcPts val="0"/>
                        </a:spcAft>
                      </a:pPr>
                      <a:r>
                        <a:rPr lang="en-US" sz="1800" dirty="0">
                          <a:solidFill>
                            <a:schemeClr val="tx1"/>
                          </a:solidFill>
                          <a:effectLst/>
                        </a:rPr>
                        <a:t>Purpose &amp; Evidence</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9E4B6"/>
                    </a:solidFill>
                  </a:tcPr>
                </a:tc>
                <a:tc>
                  <a:txBody>
                    <a:bodyPr/>
                    <a:lstStyle/>
                    <a:p>
                      <a:pPr marL="0" marR="0">
                        <a:spcBef>
                          <a:spcPts val="0"/>
                        </a:spcBef>
                        <a:spcAft>
                          <a:spcPts val="0"/>
                        </a:spcAft>
                      </a:pPr>
                      <a:r>
                        <a:rPr lang="en-US" sz="1800" dirty="0">
                          <a:effectLst/>
                        </a:rPr>
                        <a:t>-Provide evidence of test measures, recommended uses, intended test takers, strengths/limitations, and precision</a:t>
                      </a:r>
                    </a:p>
                    <a:p>
                      <a:pPr marL="0" marR="0">
                        <a:spcBef>
                          <a:spcPts val="0"/>
                        </a:spcBef>
                        <a:spcAft>
                          <a:spcPts val="0"/>
                        </a:spcAft>
                      </a:pPr>
                      <a:r>
                        <a:rPr lang="en-US" sz="1800" dirty="0">
                          <a:effectLst/>
                        </a:rPr>
                        <a:t>-Describe content/skill selection and test development process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4EAD8"/>
                    </a:solidFill>
                  </a:tcPr>
                </a:tc>
                <a:tc>
                  <a:txBody>
                    <a:bodyPr/>
                    <a:lstStyle/>
                    <a:p>
                      <a:pPr marL="0" marR="0">
                        <a:spcBef>
                          <a:spcPts val="0"/>
                        </a:spcBef>
                        <a:spcAft>
                          <a:spcPts val="0"/>
                        </a:spcAft>
                      </a:pPr>
                      <a:r>
                        <a:rPr lang="en-US" sz="1800" dirty="0">
                          <a:effectLst/>
                        </a:rPr>
                        <a:t>-Define testing purpose, content/skills, and intended test takers.</a:t>
                      </a:r>
                    </a:p>
                    <a:p>
                      <a:pPr marL="0" marR="0">
                        <a:spcBef>
                          <a:spcPts val="0"/>
                        </a:spcBef>
                        <a:spcAft>
                          <a:spcPts val="0"/>
                        </a:spcAft>
                      </a:pPr>
                      <a:r>
                        <a:rPr lang="en-US" sz="1800" dirty="0">
                          <a:effectLst/>
                        </a:rPr>
                        <a:t> -Select tests based on thorough review. Review materials for clarity/accuracy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4EAD8"/>
                    </a:solidFill>
                  </a:tcPr>
                </a:tc>
                <a:tc>
                  <a:txBody>
                    <a:bodyPr/>
                    <a:lstStyle/>
                    <a:p>
                      <a:pPr marL="0" marR="0">
                        <a:spcBef>
                          <a:spcPts val="0"/>
                        </a:spcBef>
                        <a:spcAft>
                          <a:spcPts val="0"/>
                        </a:spcAft>
                      </a:pPr>
                      <a:r>
                        <a:rPr lang="en-US" sz="1800" kern="1200" dirty="0">
                          <a:solidFill>
                            <a:schemeClr val="dk1"/>
                          </a:solidFill>
                          <a:effectLst/>
                          <a:latin typeface="+mn-lt"/>
                          <a:ea typeface="+mn-ea"/>
                          <a:cs typeface="+mn-cs"/>
                        </a:rPr>
                        <a:t>Inform test takers in advance about test coverage, question formats, directions, and test-taking strategies</a:t>
                      </a:r>
                    </a:p>
                  </a:txBody>
                  <a:tcPr marL="56267" marR="56267" marT="0" marB="0" anchor="ctr">
                    <a:solidFill>
                      <a:srgbClr val="F4EAD8"/>
                    </a:solidFill>
                  </a:tcPr>
                </a:tc>
                <a:extLst>
                  <a:ext uri="{0D108BD9-81ED-4DB2-BD59-A6C34878D82A}">
                    <a16:rowId xmlns:a16="http://schemas.microsoft.com/office/drawing/2014/main" val="1091432488"/>
                  </a:ext>
                </a:extLst>
              </a:tr>
              <a:tr h="1132781">
                <a:tc>
                  <a:txBody>
                    <a:bodyPr/>
                    <a:lstStyle/>
                    <a:p>
                      <a:pPr marL="0" marR="0">
                        <a:spcBef>
                          <a:spcPts val="0"/>
                        </a:spcBef>
                        <a:spcAft>
                          <a:spcPts val="0"/>
                        </a:spcAft>
                      </a:pPr>
                      <a:r>
                        <a:rPr lang="en-US" sz="1800" dirty="0">
                          <a:solidFill>
                            <a:schemeClr val="tx1"/>
                          </a:solidFill>
                          <a:effectLst/>
                        </a:rPr>
                        <a:t>Technical Quality</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9E4B6"/>
                    </a:solidFill>
                  </a:tcPr>
                </a:tc>
                <a:tc>
                  <a:txBody>
                    <a:bodyPr/>
                    <a:lstStyle/>
                    <a:p>
                      <a:pPr marL="0" marR="0">
                        <a:spcBef>
                          <a:spcPts val="0"/>
                        </a:spcBef>
                        <a:spcAft>
                          <a:spcPts val="0"/>
                        </a:spcAft>
                      </a:pPr>
                      <a:r>
                        <a:rPr lang="en-US" sz="1800" dirty="0">
                          <a:effectLst/>
                        </a:rPr>
                        <a:t>-Provide evidence of reliability/validity. </a:t>
                      </a:r>
                    </a:p>
                    <a:p>
                      <a:pPr marL="0" marR="0">
                        <a:spcBef>
                          <a:spcPts val="0"/>
                        </a:spcBef>
                        <a:spcAft>
                          <a:spcPts val="0"/>
                        </a:spcAft>
                      </a:pPr>
                      <a:r>
                        <a:rPr lang="en-US" sz="1800" dirty="0">
                          <a:effectLst/>
                        </a:rPr>
                        <a:t>-Share samples of questions, manuals, and score reports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chemeClr val="bg2">
                        <a:lumMod val="90000"/>
                      </a:schemeClr>
                    </a:solidFill>
                  </a:tcPr>
                </a:tc>
                <a:tc>
                  <a:txBody>
                    <a:bodyPr/>
                    <a:lstStyle/>
                    <a:p>
                      <a:pPr marL="0" marR="0">
                        <a:spcBef>
                          <a:spcPts val="0"/>
                        </a:spcBef>
                        <a:spcAft>
                          <a:spcPts val="0"/>
                        </a:spcAft>
                      </a:pPr>
                      <a:r>
                        <a:rPr lang="en-US" sz="1800" dirty="0">
                          <a:effectLst/>
                        </a:rPr>
                        <a:t>Evaluate technical quality and samples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Access </a:t>
                      </a:r>
                      <a:r>
                        <a:rPr lang="en-US" sz="1800" kern="1200" dirty="0">
                          <a:solidFill>
                            <a:schemeClr val="dk1"/>
                          </a:solidFill>
                          <a:effectLst/>
                          <a:latin typeface="+mn-lt"/>
                          <a:ea typeface="+mn-ea"/>
                          <a:cs typeface="+mn-cs"/>
                        </a:rPr>
                        <a:t>to test information, complain, or resolve technical issues.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chemeClr val="bg2">
                        <a:lumMod val="90000"/>
                      </a:schemeClr>
                    </a:solidFill>
                  </a:tcPr>
                </a:tc>
                <a:extLst>
                  <a:ext uri="{0D108BD9-81ED-4DB2-BD59-A6C34878D82A}">
                    <a16:rowId xmlns:a16="http://schemas.microsoft.com/office/drawing/2014/main" val="1313944977"/>
                  </a:ext>
                </a:extLst>
              </a:tr>
              <a:tr h="1585894">
                <a:tc>
                  <a:txBody>
                    <a:bodyPr/>
                    <a:lstStyle/>
                    <a:p>
                      <a:pPr marL="0" marR="0">
                        <a:spcBef>
                          <a:spcPts val="0"/>
                        </a:spcBef>
                        <a:spcAft>
                          <a:spcPts val="0"/>
                        </a:spcAft>
                      </a:pPr>
                      <a:r>
                        <a:rPr lang="en-US" sz="1800" dirty="0">
                          <a:solidFill>
                            <a:schemeClr val="tx1"/>
                          </a:solidFill>
                          <a:effectLst/>
                        </a:rPr>
                        <a:t>Inclusivity &amp; Fairness</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9E4B6"/>
                    </a:solidFill>
                  </a:tcPr>
                </a:tc>
                <a:tc>
                  <a:txBody>
                    <a:bodyPr/>
                    <a:lstStyle/>
                    <a:p>
                      <a:pPr marL="0" marR="0">
                        <a:spcBef>
                          <a:spcPts val="0"/>
                        </a:spcBef>
                        <a:spcAft>
                          <a:spcPts val="0"/>
                        </a:spcAft>
                      </a:pPr>
                      <a:r>
                        <a:rPr lang="en-US" sz="1800" dirty="0">
                          <a:effectLst/>
                        </a:rPr>
                        <a:t>-Avoid offensive content </a:t>
                      </a:r>
                    </a:p>
                    <a:p>
                      <a:pPr marL="0" marR="0">
                        <a:spcBef>
                          <a:spcPts val="0"/>
                        </a:spcBef>
                        <a:spcAft>
                          <a:spcPts val="0"/>
                        </a:spcAft>
                      </a:pPr>
                      <a:r>
                        <a:rPr lang="en-US" sz="1800" dirty="0">
                          <a:effectLst/>
                        </a:rPr>
                        <a:t>-Provide accommodations for disabilities. </a:t>
                      </a:r>
                    </a:p>
                    <a:p>
                      <a:pPr marL="0" marR="0">
                        <a:spcBef>
                          <a:spcPts val="0"/>
                        </a:spcBef>
                        <a:spcAft>
                          <a:spcPts val="0"/>
                        </a:spcAft>
                      </a:pPr>
                      <a:r>
                        <a:rPr lang="en-US" sz="1800" dirty="0">
                          <a:effectLst/>
                        </a:rPr>
                        <a:t>-Obtain diverse subgroup performance data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4EAD8"/>
                    </a:solidFill>
                  </a:tcPr>
                </a:tc>
                <a:tc>
                  <a:txBody>
                    <a:bodyPr/>
                    <a:lstStyle/>
                    <a:p>
                      <a:pPr marL="0" marR="0">
                        <a:spcBef>
                          <a:spcPts val="0"/>
                        </a:spcBef>
                        <a:spcAft>
                          <a:spcPts val="0"/>
                        </a:spcAft>
                      </a:pPr>
                      <a:r>
                        <a:rPr lang="en-US" sz="1800" dirty="0">
                          <a:effectLst/>
                        </a:rPr>
                        <a:t>-Evaluate fairness  and select accommodated tests </a:t>
                      </a:r>
                    </a:p>
                    <a:p>
                      <a:pPr marL="0" marR="0">
                        <a:spcBef>
                          <a:spcPts val="0"/>
                        </a:spcBef>
                        <a:spcAft>
                          <a:spcPts val="0"/>
                        </a:spcAft>
                      </a:pPr>
                      <a:r>
                        <a:rPr lang="en-US" sz="1800" dirty="0">
                          <a:effectLst/>
                        </a:rPr>
                        <a:t>- Analyze subgroup performance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4EAD8"/>
                    </a:solidFill>
                  </a:tcPr>
                </a:tc>
                <a:tc>
                  <a:txBody>
                    <a:bodyPr/>
                    <a:lstStyle/>
                    <a:p>
                      <a:pPr marL="0" marR="0">
                        <a:spcBef>
                          <a:spcPts val="0"/>
                        </a:spcBef>
                        <a:spcAft>
                          <a:spcPts val="0"/>
                        </a:spcAft>
                      </a:pPr>
                      <a:r>
                        <a:rPr lang="en-US" sz="1800" dirty="0">
                          <a:effectLst/>
                        </a:rPr>
                        <a:t>Request accommodations if needed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4EAD8"/>
                    </a:solidFill>
                  </a:tcPr>
                </a:tc>
                <a:extLst>
                  <a:ext uri="{0D108BD9-81ED-4DB2-BD59-A6C34878D82A}">
                    <a16:rowId xmlns:a16="http://schemas.microsoft.com/office/drawing/2014/main" val="2220335975"/>
                  </a:ext>
                </a:extLst>
              </a:tr>
              <a:tr h="1359338">
                <a:tc>
                  <a:txBody>
                    <a:bodyPr/>
                    <a:lstStyle/>
                    <a:p>
                      <a:pPr marL="0" marR="0">
                        <a:spcBef>
                          <a:spcPts val="0"/>
                        </a:spcBef>
                        <a:spcAft>
                          <a:spcPts val="0"/>
                        </a:spcAft>
                      </a:pPr>
                      <a:r>
                        <a:rPr lang="en-US" sz="1800" dirty="0">
                          <a:solidFill>
                            <a:schemeClr val="tx1"/>
                          </a:solidFill>
                          <a:effectLst/>
                        </a:rPr>
                        <a:t>Selection Process</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rgbClr val="F9E4B6"/>
                    </a:solidFill>
                  </a:tcPr>
                </a:tc>
                <a:tc>
                  <a:txBody>
                    <a:bodyPr/>
                    <a:lstStyle/>
                    <a:p>
                      <a:pPr marL="0" marR="0">
                        <a:spcBef>
                          <a:spcPts val="0"/>
                        </a:spcBef>
                        <a:spcAft>
                          <a:spcPts val="0"/>
                        </a:spcAft>
                      </a:pPr>
                      <a:r>
                        <a:rPr lang="en-US" sz="1800" dirty="0">
                          <a:effectLst/>
                        </a:rPr>
                        <a:t>-Communicate test characteristics appropriately </a:t>
                      </a:r>
                    </a:p>
                    <a:p>
                      <a:pPr marL="0" marR="0">
                        <a:spcBef>
                          <a:spcPts val="0"/>
                        </a:spcBef>
                        <a:spcAft>
                          <a:spcPts val="0"/>
                        </a:spcAft>
                      </a:pPr>
                      <a:r>
                        <a:rPr lang="en-US" sz="1800" dirty="0">
                          <a:effectLst/>
                        </a:rPr>
                        <a:t> -Guide required knowledge/training for test use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chemeClr val="bg2">
                        <a:lumMod val="90000"/>
                      </a:schemeClr>
                    </a:solidFill>
                  </a:tcPr>
                </a:tc>
                <a:tc>
                  <a:txBody>
                    <a:bodyPr/>
                    <a:lstStyle/>
                    <a:p>
                      <a:pPr marL="0" marR="0">
                        <a:spcBef>
                          <a:spcPts val="0"/>
                        </a:spcBef>
                        <a:spcAft>
                          <a:spcPts val="0"/>
                        </a:spcAft>
                      </a:pPr>
                      <a:r>
                        <a:rPr lang="en-US" sz="1800" dirty="0">
                          <a:effectLst/>
                        </a:rPr>
                        <a:t>Involve qualified personnel in selection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chemeClr val="bg2">
                        <a:lumMod val="90000"/>
                      </a:schemeClr>
                    </a:solidFill>
                  </a:tcPr>
                </a:tc>
                <a:tc>
                  <a:txBody>
                    <a:bodyPr/>
                    <a:lstStyle/>
                    <a:p>
                      <a:pPr marL="0" marR="0">
                        <a:spcBef>
                          <a:spcPts val="0"/>
                        </a:spcBef>
                        <a:spcAft>
                          <a:spcPts val="0"/>
                        </a:spcAft>
                      </a:pPr>
                      <a:r>
                        <a:rPr lang="en-US" sz="1800" dirty="0">
                          <a:effectLst/>
                        </a:rPr>
                        <a:t>For optional tests, provide information to help decide whether to take it, including consequences of not taking it and alternatives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6267" marR="56267" marT="0" marB="0" anchor="ctr">
                    <a:solidFill>
                      <a:schemeClr val="bg2">
                        <a:lumMod val="90000"/>
                      </a:schemeClr>
                    </a:solidFill>
                  </a:tcPr>
                </a:tc>
                <a:extLst>
                  <a:ext uri="{0D108BD9-81ED-4DB2-BD59-A6C34878D82A}">
                    <a16:rowId xmlns:a16="http://schemas.microsoft.com/office/drawing/2014/main" val="3795269095"/>
                  </a:ext>
                </a:extLst>
              </a:tr>
            </a:tbl>
          </a:graphicData>
        </a:graphic>
      </p:graphicFrame>
    </p:spTree>
    <p:extLst>
      <p:ext uri="{BB962C8B-B14F-4D97-AF65-F5344CB8AC3E}">
        <p14:creationId xmlns:p14="http://schemas.microsoft.com/office/powerpoint/2010/main" val="36191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A26749-496B-954F-90A9-ACD37ED48BBA}"/>
              </a:ext>
            </a:extLst>
          </p:cNvPr>
          <p:cNvGraphicFramePr>
            <a:graphicFrameLocks noGrp="1"/>
          </p:cNvGraphicFramePr>
          <p:nvPr>
            <p:extLst>
              <p:ext uri="{D42A27DB-BD31-4B8C-83A1-F6EECF244321}">
                <p14:modId xmlns:p14="http://schemas.microsoft.com/office/powerpoint/2010/main" val="4023029830"/>
              </p:ext>
            </p:extLst>
          </p:nvPr>
        </p:nvGraphicFramePr>
        <p:xfrm>
          <a:off x="135466" y="-1"/>
          <a:ext cx="11904133" cy="6739467"/>
        </p:xfrm>
        <a:graphic>
          <a:graphicData uri="http://schemas.openxmlformats.org/drawingml/2006/table">
            <a:tbl>
              <a:tblPr firstRow="1" firstCol="1" bandRow="1">
                <a:tableStyleId>{5C22544A-7EE6-4342-B048-85BDC9FD1C3A}</a:tableStyleId>
              </a:tblPr>
              <a:tblGrid>
                <a:gridCol w="2913011">
                  <a:extLst>
                    <a:ext uri="{9D8B030D-6E8A-4147-A177-3AD203B41FA5}">
                      <a16:colId xmlns:a16="http://schemas.microsoft.com/office/drawing/2014/main" val="1370552399"/>
                    </a:ext>
                  </a:extLst>
                </a:gridCol>
                <a:gridCol w="3134543">
                  <a:extLst>
                    <a:ext uri="{9D8B030D-6E8A-4147-A177-3AD203B41FA5}">
                      <a16:colId xmlns:a16="http://schemas.microsoft.com/office/drawing/2014/main" val="3635076615"/>
                    </a:ext>
                  </a:extLst>
                </a:gridCol>
                <a:gridCol w="2952479">
                  <a:extLst>
                    <a:ext uri="{9D8B030D-6E8A-4147-A177-3AD203B41FA5}">
                      <a16:colId xmlns:a16="http://schemas.microsoft.com/office/drawing/2014/main" val="2283045792"/>
                    </a:ext>
                  </a:extLst>
                </a:gridCol>
                <a:gridCol w="2904100">
                  <a:extLst>
                    <a:ext uri="{9D8B030D-6E8A-4147-A177-3AD203B41FA5}">
                      <a16:colId xmlns:a16="http://schemas.microsoft.com/office/drawing/2014/main" val="3291191157"/>
                    </a:ext>
                  </a:extLst>
                </a:gridCol>
              </a:tblGrid>
              <a:tr h="421217">
                <a:tc gridSpan="4">
                  <a:txBody>
                    <a:bodyPr/>
                    <a:lstStyle/>
                    <a:p>
                      <a:pPr marL="0" marR="0"/>
                      <a:r>
                        <a:rPr lang="en-US" sz="1800" dirty="0">
                          <a:solidFill>
                            <a:schemeClr val="bg1"/>
                          </a:solidFill>
                          <a:effectLst/>
                        </a:rPr>
                        <a:t>Administering and Scoring Tests</a:t>
                      </a:r>
                      <a:endParaRPr lang="en-US" sz="18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9415674"/>
                  </a:ext>
                </a:extLst>
              </a:tr>
              <a:tr h="421217">
                <a:tc>
                  <a:txBody>
                    <a:bodyPr/>
                    <a:lstStyle/>
                    <a:p>
                      <a:pPr marL="0" marR="0">
                        <a:spcBef>
                          <a:spcPts val="0"/>
                        </a:spcBef>
                        <a:spcAft>
                          <a:spcPts val="0"/>
                        </a:spcAft>
                      </a:pPr>
                      <a:r>
                        <a:rPr lang="en-US" sz="1800" dirty="0">
                          <a:solidFill>
                            <a:schemeClr val="bg1"/>
                          </a:solidFill>
                          <a:effectLst/>
                        </a:rPr>
                        <a:t>Category</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dirty="0">
                          <a:solidFill>
                            <a:schemeClr val="bg1"/>
                          </a:solidFill>
                          <a:effectLst/>
                        </a:rPr>
                        <a:t>Test Developers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D6160"/>
                    </a:solidFill>
                  </a:tcPr>
                </a:tc>
                <a:tc>
                  <a:txBody>
                    <a:bodyPr/>
                    <a:lstStyle/>
                    <a:p>
                      <a:pPr marL="0" marR="0">
                        <a:spcBef>
                          <a:spcPts val="0"/>
                        </a:spcBef>
                        <a:spcAft>
                          <a:spcPts val="0"/>
                        </a:spcAft>
                      </a:pPr>
                      <a:r>
                        <a:rPr lang="en-US" sz="1800" dirty="0">
                          <a:solidFill>
                            <a:schemeClr val="bg1"/>
                          </a:solidFill>
                          <a:effectLst/>
                        </a:rPr>
                        <a:t>Test Users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D6160"/>
                    </a:solidFill>
                  </a:tcPr>
                </a:tc>
                <a:tc>
                  <a:txBody>
                    <a:bodyPr/>
                    <a:lstStyle/>
                    <a:p>
                      <a:pPr marL="0" marR="0">
                        <a:spcBef>
                          <a:spcPts val="0"/>
                        </a:spcBef>
                        <a:spcAft>
                          <a:spcPts val="0"/>
                        </a:spcAft>
                      </a:pPr>
                      <a:r>
                        <a:rPr lang="en-US" sz="1800" dirty="0">
                          <a:solidFill>
                            <a:schemeClr val="bg1"/>
                          </a:solidFill>
                          <a:effectLst/>
                        </a:rPr>
                        <a:t>Test Takers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D6160"/>
                    </a:solidFill>
                  </a:tcPr>
                </a:tc>
                <a:extLst>
                  <a:ext uri="{0D108BD9-81ED-4DB2-BD59-A6C34878D82A}">
                    <a16:rowId xmlns:a16="http://schemas.microsoft.com/office/drawing/2014/main" val="250834994"/>
                  </a:ext>
                </a:extLst>
              </a:tr>
              <a:tr h="1263650">
                <a:tc>
                  <a:txBody>
                    <a:bodyPr/>
                    <a:lstStyle/>
                    <a:p>
                      <a:pPr marL="0" marR="0">
                        <a:spcBef>
                          <a:spcPts val="0"/>
                        </a:spcBef>
                        <a:spcAft>
                          <a:spcPts val="0"/>
                        </a:spcAft>
                      </a:pPr>
                      <a:r>
                        <a:rPr lang="en-US" sz="1800" dirty="0">
                          <a:solidFill>
                            <a:schemeClr val="bg1"/>
                          </a:solidFill>
                          <a:effectLst/>
                        </a:rPr>
                        <a:t>Standardization</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a:effectLst/>
                        </a:rPr>
                        <a:t>Provide detailed administration procedures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spcBef>
                          <a:spcPts val="0"/>
                        </a:spcBef>
                        <a:spcAft>
                          <a:spcPts val="0"/>
                        </a:spcAft>
                      </a:pPr>
                      <a:r>
                        <a:rPr lang="en-US" sz="1800">
                          <a:effectLst/>
                        </a:rPr>
                        <a:t>Follow standardized procedures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spcBef>
                          <a:spcPts val="0"/>
                        </a:spcBef>
                        <a:spcAft>
                          <a:spcPts val="0"/>
                        </a:spcAft>
                      </a:pPr>
                      <a:r>
                        <a:rPr lang="en-US" sz="1800" dirty="0">
                          <a:effectLst/>
                        </a:rPr>
                        <a:t>-Follow test rules</a:t>
                      </a:r>
                    </a:p>
                    <a:p>
                      <a:pPr marL="0" marR="0">
                        <a:spcBef>
                          <a:spcPts val="0"/>
                        </a:spcBef>
                        <a:spcAft>
                          <a:spcPts val="0"/>
                        </a:spcAft>
                      </a:pPr>
                      <a:r>
                        <a:rPr lang="en-US" sz="1800" dirty="0">
                          <a:effectLst/>
                        </a:rPr>
                        <a:t>-Disclose rights to access tests/answer sheets, retake, rescore, or invalidate scores.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575588404"/>
                  </a:ext>
                </a:extLst>
              </a:tr>
              <a:tr h="1263650">
                <a:tc>
                  <a:txBody>
                    <a:bodyPr/>
                    <a:lstStyle/>
                    <a:p>
                      <a:pPr marL="0" marR="0">
                        <a:spcBef>
                          <a:spcPts val="0"/>
                        </a:spcBef>
                        <a:spcAft>
                          <a:spcPts val="0"/>
                        </a:spcAft>
                      </a:pPr>
                      <a:r>
                        <a:rPr lang="en-US" sz="1800" dirty="0">
                          <a:solidFill>
                            <a:schemeClr val="bg1"/>
                          </a:solidFill>
                          <a:effectLst/>
                        </a:rPr>
                        <a:t>Accommodations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a:effectLst/>
                        </a:rPr>
                        <a:t>Offer guidelines for disabilities/linguistic diversity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spcBef>
                          <a:spcPts val="0"/>
                        </a:spcBef>
                        <a:spcAft>
                          <a:spcPts val="0"/>
                        </a:spcAft>
                      </a:pPr>
                      <a:r>
                        <a:rPr lang="en-US" sz="1800">
                          <a:effectLst/>
                        </a:rPr>
                        <a:t>Document accommodations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spcBef>
                          <a:spcPts val="0"/>
                        </a:spcBef>
                        <a:spcAft>
                          <a:spcPts val="0"/>
                        </a:spcAft>
                      </a:pPr>
                      <a:r>
                        <a:rPr lang="en-US" sz="1800">
                          <a:effectLst/>
                        </a:rPr>
                        <a:t>Disclose needs for accommodations.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9164329"/>
                  </a:ext>
                </a:extLst>
              </a:tr>
              <a:tr h="842433">
                <a:tc>
                  <a:txBody>
                    <a:bodyPr/>
                    <a:lstStyle/>
                    <a:p>
                      <a:pPr marL="0" marR="0">
                        <a:spcBef>
                          <a:spcPts val="0"/>
                        </a:spcBef>
                        <a:spcAft>
                          <a:spcPts val="0"/>
                        </a:spcAft>
                      </a:pPr>
                      <a:r>
                        <a:rPr lang="en-US" sz="1800" dirty="0">
                          <a:solidFill>
                            <a:schemeClr val="bg1"/>
                          </a:solidFill>
                          <a:effectLst/>
                        </a:rPr>
                        <a:t>Test Familiarity</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a:effectLst/>
                        </a:rPr>
                        <a:t>Explain question formats/equipment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spcBef>
                          <a:spcPts val="0"/>
                        </a:spcBef>
                        <a:spcAft>
                          <a:spcPts val="0"/>
                        </a:spcAft>
                      </a:pPr>
                      <a:r>
                        <a:rPr lang="en-US" sz="1800">
                          <a:effectLst/>
                        </a:rPr>
                        <a:t>Allow practice with formats/materials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spcBef>
                          <a:spcPts val="0"/>
                        </a:spcBef>
                        <a:spcAft>
                          <a:spcPts val="0"/>
                        </a:spcAft>
                      </a:pPr>
                      <a:r>
                        <a:rPr lang="en-US" sz="1800">
                          <a:effectLst/>
                        </a:rPr>
                        <a:t>Engage with practice materials.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14081371"/>
                  </a:ext>
                </a:extLst>
              </a:tr>
              <a:tr h="1263650">
                <a:tc>
                  <a:txBody>
                    <a:bodyPr/>
                    <a:lstStyle/>
                    <a:p>
                      <a:pPr marL="0" marR="0">
                        <a:spcBef>
                          <a:spcPts val="0"/>
                        </a:spcBef>
                        <a:spcAft>
                          <a:spcPts val="0"/>
                        </a:spcAft>
                      </a:pPr>
                      <a:r>
                        <a:rPr lang="en-US" sz="1800" dirty="0">
                          <a:solidFill>
                            <a:schemeClr val="bg1"/>
                          </a:solidFill>
                          <a:effectLst/>
                        </a:rPr>
                        <a:t>Security &amp; Scoring</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dirty="0">
                          <a:effectLst/>
                        </a:rPr>
                        <a:t>-Ensure test security  -Provide scoring guidelines/training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spcBef>
                          <a:spcPts val="0"/>
                        </a:spcBef>
                        <a:spcAft>
                          <a:spcPts val="0"/>
                        </a:spcAft>
                      </a:pPr>
                      <a:r>
                        <a:rPr lang="en-US" sz="1800">
                          <a:effectLst/>
                        </a:rPr>
                        <a:t>-Protect materials </a:t>
                      </a:r>
                    </a:p>
                    <a:p>
                      <a:pPr marL="0" marR="0">
                        <a:spcBef>
                          <a:spcPts val="0"/>
                        </a:spcBef>
                        <a:spcAft>
                          <a:spcPts val="0"/>
                        </a:spcAft>
                      </a:pPr>
                      <a:r>
                        <a:rPr lang="en-US" sz="1800">
                          <a:effectLst/>
                        </a:rPr>
                        <a:t>- Train scorers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spcBef>
                          <a:spcPts val="0"/>
                        </a:spcBef>
                        <a:spcAft>
                          <a:spcPts val="0"/>
                        </a:spcAft>
                      </a:pPr>
                      <a:r>
                        <a:rPr lang="en-US" sz="1800" dirty="0">
                          <a:effectLst/>
                        </a:rPr>
                        <a:t>Explain how long scores are kept, who can access them, and privacy protections.</a:t>
                      </a:r>
                    </a:p>
                    <a:p>
                      <a:pPr marL="0" marR="0">
                        <a:spcBef>
                          <a:spcPts val="0"/>
                        </a:spcBef>
                        <a:spcAft>
                          <a:spcPts val="0"/>
                        </a:spcAft>
                      </a:pPr>
                      <a:endParaRPr lang="en-US" sz="1800" dirty="0">
                        <a:effectLst/>
                      </a:endParaRPr>
                    </a:p>
                  </a:txBody>
                  <a:tcPr marL="0" marR="0" marT="0" marB="0" anchor="ctr"/>
                </a:tc>
                <a:extLst>
                  <a:ext uri="{0D108BD9-81ED-4DB2-BD59-A6C34878D82A}">
                    <a16:rowId xmlns:a16="http://schemas.microsoft.com/office/drawing/2014/main" val="2637422794"/>
                  </a:ext>
                </a:extLst>
              </a:tr>
              <a:tr h="1263650">
                <a:tc>
                  <a:txBody>
                    <a:bodyPr/>
                    <a:lstStyle/>
                    <a:p>
                      <a:pPr marL="0" marR="0">
                        <a:spcBef>
                          <a:spcPts val="0"/>
                        </a:spcBef>
                        <a:spcAft>
                          <a:spcPts val="0"/>
                        </a:spcAft>
                      </a:pPr>
                      <a:r>
                        <a:rPr lang="en-US" sz="1800" dirty="0">
                          <a:solidFill>
                            <a:schemeClr val="bg1"/>
                          </a:solidFill>
                          <a:effectLst/>
                        </a:rPr>
                        <a:t>Accuracy &amp; Confidentiality</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800">
                          <a:effectLst/>
                        </a:rPr>
                        <a:t>-Correct errors promptly </a:t>
                      </a:r>
                    </a:p>
                    <a:p>
                      <a:pPr marL="0" marR="0">
                        <a:spcBef>
                          <a:spcPts val="0"/>
                        </a:spcBef>
                        <a:spcAft>
                          <a:spcPts val="0"/>
                        </a:spcAft>
                      </a:pPr>
                      <a:r>
                        <a:rPr lang="en-US" sz="1800">
                          <a:effectLst/>
                        </a:rPr>
                        <a:t>-Ensure score confidentiality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spcBef>
                          <a:spcPts val="0"/>
                        </a:spcBef>
                        <a:spcAft>
                          <a:spcPts val="0"/>
                        </a:spcAft>
                      </a:pPr>
                      <a:r>
                        <a:rPr lang="en-US" sz="1800">
                          <a:effectLst/>
                        </a:rPr>
                        <a:t>-Correct errors</a:t>
                      </a:r>
                    </a:p>
                    <a:p>
                      <a:pPr marL="0" marR="0">
                        <a:spcBef>
                          <a:spcPts val="0"/>
                        </a:spcBef>
                        <a:spcAft>
                          <a:spcPts val="0"/>
                        </a:spcAft>
                      </a:pPr>
                      <a:r>
                        <a:rPr lang="en-US" sz="1800">
                          <a:effectLst/>
                        </a:rPr>
                        <a:t>-Protect confidentiality</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r>
                        <a:rPr lang="en-US" sz="1800" kern="1200" dirty="0">
                          <a:solidFill>
                            <a:schemeClr val="dk1"/>
                          </a:solidFill>
                          <a:effectLst/>
                          <a:latin typeface="+mn-lt"/>
                          <a:ea typeface="+mn-ea"/>
                          <a:cs typeface="+mn-cs"/>
                        </a:rPr>
                        <a:t>Clarify responsibilities like understanding test purposes, performing honestly, and not disclosing items.</a:t>
                      </a:r>
                    </a:p>
                  </a:txBody>
                  <a:tcPr marL="0" marR="0" marT="0" marB="0" anchor="ctr"/>
                </a:tc>
                <a:extLst>
                  <a:ext uri="{0D108BD9-81ED-4DB2-BD59-A6C34878D82A}">
                    <a16:rowId xmlns:a16="http://schemas.microsoft.com/office/drawing/2014/main" val="303560863"/>
                  </a:ext>
                </a:extLst>
              </a:tr>
            </a:tbl>
          </a:graphicData>
        </a:graphic>
      </p:graphicFrame>
    </p:spTree>
    <p:extLst>
      <p:ext uri="{BB962C8B-B14F-4D97-AF65-F5344CB8AC3E}">
        <p14:creationId xmlns:p14="http://schemas.microsoft.com/office/powerpoint/2010/main" val="365434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A26749-496B-954F-90A9-ACD37ED48BBA}"/>
              </a:ext>
            </a:extLst>
          </p:cNvPr>
          <p:cNvGraphicFramePr>
            <a:graphicFrameLocks noGrp="1"/>
          </p:cNvGraphicFramePr>
          <p:nvPr>
            <p:extLst>
              <p:ext uri="{D42A27DB-BD31-4B8C-83A1-F6EECF244321}">
                <p14:modId xmlns:p14="http://schemas.microsoft.com/office/powerpoint/2010/main" val="213409811"/>
              </p:ext>
            </p:extLst>
          </p:nvPr>
        </p:nvGraphicFramePr>
        <p:xfrm>
          <a:off x="135466" y="-1"/>
          <a:ext cx="11904133" cy="6677247"/>
        </p:xfrm>
        <a:graphic>
          <a:graphicData uri="http://schemas.openxmlformats.org/drawingml/2006/table">
            <a:tbl>
              <a:tblPr firstRow="1" firstCol="1" bandRow="1">
                <a:tableStyleId>{5C22544A-7EE6-4342-B048-85BDC9FD1C3A}</a:tableStyleId>
              </a:tblPr>
              <a:tblGrid>
                <a:gridCol w="2913011">
                  <a:extLst>
                    <a:ext uri="{9D8B030D-6E8A-4147-A177-3AD203B41FA5}">
                      <a16:colId xmlns:a16="http://schemas.microsoft.com/office/drawing/2014/main" val="1370552399"/>
                    </a:ext>
                  </a:extLst>
                </a:gridCol>
                <a:gridCol w="3134543">
                  <a:extLst>
                    <a:ext uri="{9D8B030D-6E8A-4147-A177-3AD203B41FA5}">
                      <a16:colId xmlns:a16="http://schemas.microsoft.com/office/drawing/2014/main" val="3635076615"/>
                    </a:ext>
                  </a:extLst>
                </a:gridCol>
                <a:gridCol w="2952479">
                  <a:extLst>
                    <a:ext uri="{9D8B030D-6E8A-4147-A177-3AD203B41FA5}">
                      <a16:colId xmlns:a16="http://schemas.microsoft.com/office/drawing/2014/main" val="2283045792"/>
                    </a:ext>
                  </a:extLst>
                </a:gridCol>
                <a:gridCol w="2904100">
                  <a:extLst>
                    <a:ext uri="{9D8B030D-6E8A-4147-A177-3AD203B41FA5}">
                      <a16:colId xmlns:a16="http://schemas.microsoft.com/office/drawing/2014/main" val="3291191157"/>
                    </a:ext>
                  </a:extLst>
                </a:gridCol>
              </a:tblGrid>
              <a:tr h="513635">
                <a:tc gridSpan="4">
                  <a:txBody>
                    <a:bodyPr/>
                    <a:lstStyle/>
                    <a:p>
                      <a:r>
                        <a:rPr lang="en-US" sz="1800" b="1" i="0" kern="1200" dirty="0">
                          <a:solidFill>
                            <a:schemeClr val="bg1"/>
                          </a:solidFill>
                          <a:effectLst/>
                          <a:latin typeface="+mn-lt"/>
                          <a:ea typeface="+mn-ea"/>
                          <a:cs typeface="+mn-cs"/>
                        </a:rPr>
                        <a:t>Reporting and Interpreting Results</a:t>
                      </a:r>
                    </a:p>
                  </a:txBody>
                  <a:tcPr marL="68580" marR="68580" marT="0" marB="0">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9415674"/>
                  </a:ext>
                </a:extLst>
              </a:tr>
              <a:tr h="513635">
                <a:tc>
                  <a:txBody>
                    <a:bodyPr/>
                    <a:lstStyle/>
                    <a:p>
                      <a:pPr marL="0" marR="0">
                        <a:spcBef>
                          <a:spcPts val="0"/>
                        </a:spcBef>
                        <a:spcAft>
                          <a:spcPts val="0"/>
                        </a:spcAft>
                      </a:pPr>
                      <a:r>
                        <a:rPr lang="en-US" sz="1800" dirty="0">
                          <a:solidFill>
                            <a:schemeClr val="bg1"/>
                          </a:solidFill>
                          <a:effectLst/>
                        </a:rPr>
                        <a:t>Category</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1800" b="1" dirty="0">
                          <a:solidFill>
                            <a:schemeClr val="bg1"/>
                          </a:solidFill>
                          <a:effectLst/>
                        </a:rPr>
                        <a:t>Test Developers</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1800" b="1" dirty="0">
                          <a:solidFill>
                            <a:schemeClr val="bg1"/>
                          </a:solidFill>
                          <a:effectLst/>
                        </a:rPr>
                        <a:t>Test Users</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1800" b="1" dirty="0">
                          <a:solidFill>
                            <a:schemeClr val="bg1"/>
                          </a:solidFill>
                          <a:effectLst/>
                        </a:rPr>
                        <a:t>Test Takers</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50834994"/>
                  </a:ext>
                </a:extLst>
              </a:tr>
              <a:tr h="1540903">
                <a:tc>
                  <a:txBody>
                    <a:bodyPr/>
                    <a:lstStyle/>
                    <a:p>
                      <a:r>
                        <a:rPr lang="en-US" b="1" dirty="0">
                          <a:solidFill>
                            <a:schemeClr val="bg1"/>
                          </a:solidFill>
                          <a:effectLst/>
                        </a:rPr>
                        <a:t>Interpretation</a:t>
                      </a:r>
                      <a:endParaRPr lang="en-US" dirty="0">
                        <a:solidFill>
                          <a:schemeClr val="bg1"/>
                        </a:solidFill>
                        <a:effectLst/>
                      </a:endParaRPr>
                    </a:p>
                  </a:txBody>
                  <a:tcPr anchor="ctr">
                    <a:solidFill>
                      <a:schemeClr val="accent2">
                        <a:lumMod val="60000"/>
                        <a:lumOff val="40000"/>
                      </a:schemeClr>
                    </a:solidFill>
                  </a:tcPr>
                </a:tc>
                <a:tc>
                  <a:txBody>
                    <a:bodyPr/>
                    <a:lstStyle/>
                    <a:p>
                      <a:r>
                        <a:rPr lang="en-US" dirty="0">
                          <a:effectLst/>
                        </a:rPr>
                        <a:t>-Support interpretations with evidence </a:t>
                      </a:r>
                    </a:p>
                    <a:p>
                      <a:r>
                        <a:rPr lang="en-US" dirty="0">
                          <a:effectLst/>
                        </a:rPr>
                        <a:t>-Warn against misuse (</a:t>
                      </a:r>
                    </a:p>
                  </a:txBody>
                  <a:tcPr anchor="ctr">
                    <a:solidFill>
                      <a:schemeClr val="bg2">
                        <a:lumMod val="10000"/>
                        <a:lumOff val="90000"/>
                      </a:schemeClr>
                    </a:solidFill>
                  </a:tcPr>
                </a:tc>
                <a:tc>
                  <a:txBody>
                    <a:bodyPr/>
                    <a:lstStyle/>
                    <a:p>
                      <a:r>
                        <a:rPr lang="en-US" dirty="0">
                          <a:effectLst/>
                        </a:rPr>
                        <a:t>-Interpret results with technical context</a:t>
                      </a:r>
                    </a:p>
                    <a:p>
                      <a:r>
                        <a:rPr lang="en-US" dirty="0">
                          <a:effectLst/>
                        </a:rPr>
                        <a:t>-Avoid unsupported uses</a:t>
                      </a:r>
                    </a:p>
                  </a:txBody>
                  <a:tcPr anchor="ctr">
                    <a:solidFill>
                      <a:schemeClr val="bg2">
                        <a:lumMod val="10000"/>
                        <a:lumOff val="90000"/>
                      </a:schemeClr>
                    </a:solidFill>
                  </a:tcPr>
                </a:tc>
                <a:tc>
                  <a:txBody>
                    <a:bodyPr/>
                    <a:lstStyle/>
                    <a:p>
                      <a:r>
                        <a:rPr lang="en-US" dirty="0">
                          <a:effectLst/>
                        </a:rPr>
                        <a:t>Understand limitations of results.</a:t>
                      </a:r>
                    </a:p>
                  </a:txBody>
                  <a:tcPr anchor="ctr">
                    <a:solidFill>
                      <a:schemeClr val="bg2">
                        <a:lumMod val="10000"/>
                        <a:lumOff val="90000"/>
                      </a:schemeClr>
                    </a:solidFill>
                  </a:tcPr>
                </a:tc>
                <a:extLst>
                  <a:ext uri="{0D108BD9-81ED-4DB2-BD59-A6C34878D82A}">
                    <a16:rowId xmlns:a16="http://schemas.microsoft.com/office/drawing/2014/main" val="575588404"/>
                  </a:ext>
                </a:extLst>
              </a:tr>
              <a:tr h="1540903">
                <a:tc>
                  <a:txBody>
                    <a:bodyPr/>
                    <a:lstStyle/>
                    <a:p>
                      <a:r>
                        <a:rPr lang="en-US" b="1" dirty="0">
                          <a:solidFill>
                            <a:schemeClr val="bg1"/>
                          </a:solidFill>
                          <a:effectLst/>
                        </a:rPr>
                        <a:t>Modifications</a:t>
                      </a:r>
                      <a:endParaRPr lang="en-US" dirty="0">
                        <a:solidFill>
                          <a:schemeClr val="bg1"/>
                        </a:solidFill>
                        <a:effectLst/>
                      </a:endParaRPr>
                    </a:p>
                  </a:txBody>
                  <a:tcPr anchor="ctr">
                    <a:solidFill>
                      <a:schemeClr val="accent2">
                        <a:lumMod val="60000"/>
                        <a:lumOff val="40000"/>
                      </a:schemeClr>
                    </a:solidFill>
                  </a:tcPr>
                </a:tc>
                <a:tc>
                  <a:txBody>
                    <a:bodyPr/>
                    <a:lstStyle/>
                    <a:p>
                      <a:r>
                        <a:rPr lang="en-US" dirty="0">
                          <a:effectLst/>
                        </a:rPr>
                        <a:t>-Guide interpretation of modified tests </a:t>
                      </a:r>
                    </a:p>
                  </a:txBody>
                  <a:tcPr anchor="ctr">
                    <a:solidFill>
                      <a:schemeClr val="accent2">
                        <a:lumMod val="20000"/>
                        <a:lumOff val="80000"/>
                      </a:schemeClr>
                    </a:solidFill>
                  </a:tcPr>
                </a:tc>
                <a:tc>
                  <a:txBody>
                    <a:bodyPr/>
                    <a:lstStyle/>
                    <a:p>
                      <a:r>
                        <a:rPr lang="en-US" dirty="0">
                          <a:effectLst/>
                        </a:rPr>
                        <a:t>-Account for modification impacts</a:t>
                      </a:r>
                    </a:p>
                  </a:txBody>
                  <a:tcPr anchor="ctr">
                    <a:solidFill>
                      <a:schemeClr val="accent2">
                        <a:lumMod val="20000"/>
                        <a:lumOff val="80000"/>
                      </a:schemeClr>
                    </a:solidFill>
                  </a:tcPr>
                </a:tc>
                <a:tc>
                  <a:txBody>
                    <a:bodyPr/>
                    <a:lstStyle/>
                    <a:p>
                      <a:r>
                        <a:rPr lang="en-US" dirty="0">
                          <a:effectLst/>
                        </a:rPr>
                        <a:t>Get notified in case of  modification of scoring </a:t>
                      </a:r>
                    </a:p>
                  </a:txBody>
                  <a:tcPr anchor="ctr">
                    <a:solidFill>
                      <a:schemeClr val="accent2">
                        <a:lumMod val="20000"/>
                        <a:lumOff val="80000"/>
                      </a:schemeClr>
                    </a:solidFill>
                  </a:tcPr>
                </a:tc>
                <a:extLst>
                  <a:ext uri="{0D108BD9-81ED-4DB2-BD59-A6C34878D82A}">
                    <a16:rowId xmlns:a16="http://schemas.microsoft.com/office/drawing/2014/main" val="309164329"/>
                  </a:ext>
                </a:extLst>
              </a:tr>
              <a:tr h="1027268">
                <a:tc>
                  <a:txBody>
                    <a:bodyPr/>
                    <a:lstStyle/>
                    <a:p>
                      <a:r>
                        <a:rPr lang="en-US" b="1" dirty="0">
                          <a:solidFill>
                            <a:schemeClr val="bg1"/>
                          </a:solidFill>
                          <a:effectLst/>
                        </a:rPr>
                        <a:t>Standards &amp; Labels</a:t>
                      </a:r>
                      <a:endParaRPr lang="en-US" dirty="0">
                        <a:solidFill>
                          <a:schemeClr val="bg1"/>
                        </a:solidFill>
                        <a:effectLst/>
                      </a:endParaRPr>
                    </a:p>
                  </a:txBody>
                  <a:tcPr anchor="ctr">
                    <a:solidFill>
                      <a:schemeClr val="accent2">
                        <a:lumMod val="60000"/>
                        <a:lumOff val="40000"/>
                      </a:schemeClr>
                    </a:solidFill>
                  </a:tcPr>
                </a:tc>
                <a:tc>
                  <a:txBody>
                    <a:bodyPr/>
                    <a:lstStyle/>
                    <a:p>
                      <a:r>
                        <a:rPr lang="en-US" dirty="0">
                          <a:effectLst/>
                        </a:rPr>
                        <a:t>-Justify performance standards -Avoid stigmatizing labels.</a:t>
                      </a:r>
                    </a:p>
                  </a:txBody>
                  <a:tcPr anchor="ctr">
                    <a:solidFill>
                      <a:schemeClr val="bg2">
                        <a:lumMod val="10000"/>
                        <a:lumOff val="90000"/>
                      </a:schemeClr>
                    </a:solidFill>
                  </a:tcPr>
                </a:tc>
                <a:tc>
                  <a:txBody>
                    <a:bodyPr/>
                    <a:lstStyle/>
                    <a:p>
                      <a:r>
                        <a:rPr lang="en-US" dirty="0">
                          <a:effectLst/>
                        </a:rPr>
                        <a:t>-Review standards </a:t>
                      </a:r>
                    </a:p>
                    <a:p>
                      <a:r>
                        <a:rPr lang="en-US" dirty="0">
                          <a:effectLst/>
                        </a:rPr>
                        <a:t>-Avoid harmful labels.</a:t>
                      </a:r>
                    </a:p>
                  </a:txBody>
                  <a:tcPr anchor="ctr">
                    <a:solidFill>
                      <a:schemeClr val="bg2">
                        <a:lumMod val="10000"/>
                        <a:lumOff val="90000"/>
                      </a:schemeClr>
                    </a:solidFill>
                  </a:tcPr>
                </a:tc>
                <a:tc>
                  <a:txBody>
                    <a:bodyPr/>
                    <a:lstStyle/>
                    <a:p>
                      <a:r>
                        <a:rPr lang="en-US" dirty="0">
                          <a:effectLst/>
                        </a:rPr>
                        <a:t>Avoid jargons and offensive language while taking the test </a:t>
                      </a:r>
                    </a:p>
                  </a:txBody>
                  <a:tcPr anchor="ctr">
                    <a:solidFill>
                      <a:schemeClr val="bg2">
                        <a:lumMod val="10000"/>
                        <a:lumOff val="90000"/>
                      </a:schemeClr>
                    </a:solidFill>
                  </a:tcPr>
                </a:tc>
                <a:extLst>
                  <a:ext uri="{0D108BD9-81ED-4DB2-BD59-A6C34878D82A}">
                    <a16:rowId xmlns:a16="http://schemas.microsoft.com/office/drawing/2014/main" val="2014081371"/>
                  </a:ext>
                </a:extLst>
              </a:tr>
              <a:tr h="1540903">
                <a:tc>
                  <a:txBody>
                    <a:bodyPr/>
                    <a:lstStyle/>
                    <a:p>
                      <a:r>
                        <a:rPr lang="en-US" b="1" dirty="0">
                          <a:solidFill>
                            <a:schemeClr val="bg1"/>
                          </a:solidFill>
                          <a:effectLst/>
                        </a:rPr>
                        <a:t>Decision-Making</a:t>
                      </a:r>
                      <a:endParaRPr lang="en-US" dirty="0">
                        <a:solidFill>
                          <a:schemeClr val="bg1"/>
                        </a:solidFill>
                        <a:effectLst/>
                      </a:endParaRPr>
                    </a:p>
                  </a:txBody>
                  <a:tcPr anchor="ctr">
                    <a:solidFill>
                      <a:schemeClr val="accent2">
                        <a:lumMod val="60000"/>
                        <a:lumOff val="40000"/>
                      </a:schemeClr>
                    </a:solidFill>
                  </a:tcPr>
                </a:tc>
                <a:tc>
                  <a:txBody>
                    <a:bodyPr/>
                    <a:lstStyle/>
                    <a:p>
                      <a:r>
                        <a:rPr lang="en-US" dirty="0">
                          <a:effectLst/>
                        </a:rPr>
                        <a:t>Advise multi-source decisions </a:t>
                      </a:r>
                    </a:p>
                  </a:txBody>
                  <a:tcPr anchor="ctr">
                    <a:solidFill>
                      <a:schemeClr val="accent2">
                        <a:lumMod val="20000"/>
                        <a:lumOff val="80000"/>
                      </a:schemeClr>
                    </a:solidFill>
                  </a:tcPr>
                </a:tc>
                <a:tc>
                  <a:txBody>
                    <a:bodyPr/>
                    <a:lstStyle/>
                    <a:p>
                      <a:r>
                        <a:rPr lang="en-US" dirty="0">
                          <a:effectLst/>
                        </a:rPr>
                        <a:t>Avoid single-score reliance </a:t>
                      </a:r>
                    </a:p>
                  </a:txBody>
                  <a:tcPr anchor="ctr">
                    <a:solidFill>
                      <a:schemeClr val="accent2">
                        <a:lumMod val="20000"/>
                        <a:lumOff val="80000"/>
                      </a:schemeClr>
                    </a:solidFill>
                  </a:tcPr>
                </a:tc>
                <a:tc>
                  <a:txBody>
                    <a:bodyPr/>
                    <a:lstStyle/>
                    <a:p>
                      <a:r>
                        <a:rPr lang="en-US" dirty="0">
                          <a:effectLst/>
                        </a:rPr>
                        <a:t>View results after final interpretation </a:t>
                      </a:r>
                    </a:p>
                  </a:txBody>
                  <a:tcPr anchor="ctr">
                    <a:solidFill>
                      <a:schemeClr val="accent2">
                        <a:lumMod val="20000"/>
                        <a:lumOff val="80000"/>
                      </a:schemeClr>
                    </a:solidFill>
                  </a:tcPr>
                </a:tc>
                <a:extLst>
                  <a:ext uri="{0D108BD9-81ED-4DB2-BD59-A6C34878D82A}">
                    <a16:rowId xmlns:a16="http://schemas.microsoft.com/office/drawing/2014/main" val="2637422794"/>
                  </a:ext>
                </a:extLst>
              </a:tr>
            </a:tbl>
          </a:graphicData>
        </a:graphic>
      </p:graphicFrame>
    </p:spTree>
    <p:extLst>
      <p:ext uri="{BB962C8B-B14F-4D97-AF65-F5344CB8AC3E}">
        <p14:creationId xmlns:p14="http://schemas.microsoft.com/office/powerpoint/2010/main" val="127208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A26749-496B-954F-90A9-ACD37ED48BBA}"/>
              </a:ext>
            </a:extLst>
          </p:cNvPr>
          <p:cNvGraphicFramePr>
            <a:graphicFrameLocks noGrp="1"/>
          </p:cNvGraphicFramePr>
          <p:nvPr>
            <p:extLst>
              <p:ext uri="{D42A27DB-BD31-4B8C-83A1-F6EECF244321}">
                <p14:modId xmlns:p14="http://schemas.microsoft.com/office/powerpoint/2010/main" val="3201559249"/>
              </p:ext>
            </p:extLst>
          </p:nvPr>
        </p:nvGraphicFramePr>
        <p:xfrm>
          <a:off x="135466" y="-1"/>
          <a:ext cx="11904133" cy="6688669"/>
        </p:xfrm>
        <a:graphic>
          <a:graphicData uri="http://schemas.openxmlformats.org/drawingml/2006/table">
            <a:tbl>
              <a:tblPr firstRow="1" firstCol="1" bandRow="1">
                <a:tableStyleId>{5C22544A-7EE6-4342-B048-85BDC9FD1C3A}</a:tableStyleId>
              </a:tblPr>
              <a:tblGrid>
                <a:gridCol w="2913011">
                  <a:extLst>
                    <a:ext uri="{9D8B030D-6E8A-4147-A177-3AD203B41FA5}">
                      <a16:colId xmlns:a16="http://schemas.microsoft.com/office/drawing/2014/main" val="1370552399"/>
                    </a:ext>
                  </a:extLst>
                </a:gridCol>
                <a:gridCol w="3134543">
                  <a:extLst>
                    <a:ext uri="{9D8B030D-6E8A-4147-A177-3AD203B41FA5}">
                      <a16:colId xmlns:a16="http://schemas.microsoft.com/office/drawing/2014/main" val="3635076615"/>
                    </a:ext>
                  </a:extLst>
                </a:gridCol>
                <a:gridCol w="2952479">
                  <a:extLst>
                    <a:ext uri="{9D8B030D-6E8A-4147-A177-3AD203B41FA5}">
                      <a16:colId xmlns:a16="http://schemas.microsoft.com/office/drawing/2014/main" val="2283045792"/>
                    </a:ext>
                  </a:extLst>
                </a:gridCol>
                <a:gridCol w="2904100">
                  <a:extLst>
                    <a:ext uri="{9D8B030D-6E8A-4147-A177-3AD203B41FA5}">
                      <a16:colId xmlns:a16="http://schemas.microsoft.com/office/drawing/2014/main" val="3291191157"/>
                    </a:ext>
                  </a:extLst>
                </a:gridCol>
              </a:tblGrid>
              <a:tr h="668868">
                <a:tc gridSpan="4">
                  <a:txBody>
                    <a:bodyPr/>
                    <a:lstStyle/>
                    <a:p>
                      <a:r>
                        <a:rPr lang="en-US" sz="1800" b="1" i="0" kern="1200" dirty="0">
                          <a:solidFill>
                            <a:schemeClr val="bg1"/>
                          </a:solidFill>
                          <a:effectLst/>
                          <a:latin typeface="+mn-lt"/>
                          <a:ea typeface="+mn-ea"/>
                          <a:cs typeface="+mn-cs"/>
                        </a:rPr>
                        <a:t>Reporting and Interpreting Results Cont.,</a:t>
                      </a:r>
                    </a:p>
                  </a:txBody>
                  <a:tcPr marL="68580" marR="68580" marT="0" marB="0">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9415674"/>
                  </a:ext>
                </a:extLst>
              </a:tr>
              <a:tr h="668868">
                <a:tc>
                  <a:txBody>
                    <a:bodyPr/>
                    <a:lstStyle/>
                    <a:p>
                      <a:pPr marL="0" marR="0">
                        <a:spcBef>
                          <a:spcPts val="0"/>
                        </a:spcBef>
                        <a:spcAft>
                          <a:spcPts val="0"/>
                        </a:spcAft>
                      </a:pPr>
                      <a:r>
                        <a:rPr lang="en-US" sz="1800" dirty="0">
                          <a:solidFill>
                            <a:schemeClr val="bg1"/>
                          </a:solidFill>
                          <a:effectLst/>
                        </a:rPr>
                        <a:t>Category</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1800" b="1" dirty="0">
                          <a:solidFill>
                            <a:schemeClr val="bg1"/>
                          </a:solidFill>
                          <a:effectLst/>
                        </a:rPr>
                        <a:t>Test Developers</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1800" b="1" dirty="0">
                          <a:solidFill>
                            <a:schemeClr val="bg1"/>
                          </a:solidFill>
                          <a:effectLst/>
                        </a:rPr>
                        <a:t>Test Users</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spcBef>
                          <a:spcPts val="0"/>
                        </a:spcBef>
                        <a:spcAft>
                          <a:spcPts val="0"/>
                        </a:spcAft>
                      </a:pPr>
                      <a:r>
                        <a:rPr lang="en-US" sz="1800" b="1" dirty="0">
                          <a:solidFill>
                            <a:schemeClr val="bg1"/>
                          </a:solidFill>
                          <a:effectLst/>
                        </a:rPr>
                        <a:t>Test Takers</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50834994"/>
                  </a:ext>
                </a:extLst>
              </a:tr>
              <a:tr h="2006600">
                <a:tc>
                  <a:txBody>
                    <a:bodyPr/>
                    <a:lstStyle/>
                    <a:p>
                      <a:r>
                        <a:rPr lang="en-US" b="1" dirty="0">
                          <a:solidFill>
                            <a:schemeClr val="bg1"/>
                          </a:solidFill>
                          <a:effectLst/>
                        </a:rPr>
                        <a:t>Group Reporting</a:t>
                      </a:r>
                      <a:endParaRPr lang="en-US" dirty="0">
                        <a:solidFill>
                          <a:schemeClr val="bg1"/>
                        </a:solidFill>
                        <a:effectLst/>
                      </a:endParaRPr>
                    </a:p>
                  </a:txBody>
                  <a:tcPr anchor="ctr">
                    <a:solidFill>
                      <a:schemeClr val="accent2">
                        <a:lumMod val="60000"/>
                        <a:lumOff val="40000"/>
                      </a:schemeClr>
                    </a:solidFill>
                  </a:tcPr>
                </a:tc>
                <a:tc>
                  <a:txBody>
                    <a:bodyPr/>
                    <a:lstStyle/>
                    <a:p>
                      <a:r>
                        <a:rPr lang="en-US" dirty="0">
                          <a:effectLst/>
                        </a:rPr>
                        <a:t>Provide group comparison data </a:t>
                      </a:r>
                    </a:p>
                  </a:txBody>
                  <a:tcPr anchor="ctr">
                    <a:solidFill>
                      <a:schemeClr val="bg2">
                        <a:lumMod val="10000"/>
                        <a:lumOff val="90000"/>
                      </a:schemeClr>
                    </a:solidFill>
                  </a:tcPr>
                </a:tc>
                <a:tc>
                  <a:txBody>
                    <a:bodyPr/>
                    <a:lstStyle/>
                    <a:p>
                      <a:r>
                        <a:rPr lang="en-US" dirty="0">
                          <a:effectLst/>
                        </a:rPr>
                        <a:t>Report group procedures/context </a:t>
                      </a:r>
                    </a:p>
                  </a:txBody>
                  <a:tcPr anchor="ctr">
                    <a:solidFill>
                      <a:schemeClr val="bg2">
                        <a:lumMod val="10000"/>
                        <a:lumOff val="90000"/>
                      </a:schemeClr>
                    </a:solidFill>
                  </a:tcPr>
                </a:tc>
                <a:tc>
                  <a:txBody>
                    <a:bodyPr/>
                    <a:lstStyle/>
                    <a:p>
                      <a:r>
                        <a:rPr lang="en-US" dirty="0">
                          <a:effectLst/>
                        </a:rPr>
                        <a:t>Reported result in comparison of norm groups</a:t>
                      </a:r>
                    </a:p>
                  </a:txBody>
                  <a:tcPr anchor="ctr">
                    <a:solidFill>
                      <a:schemeClr val="bg2">
                        <a:lumMod val="10000"/>
                        <a:lumOff val="90000"/>
                      </a:schemeClr>
                    </a:solidFill>
                  </a:tcPr>
                </a:tc>
                <a:extLst>
                  <a:ext uri="{0D108BD9-81ED-4DB2-BD59-A6C34878D82A}">
                    <a16:rowId xmlns:a16="http://schemas.microsoft.com/office/drawing/2014/main" val="575588404"/>
                  </a:ext>
                </a:extLst>
              </a:tr>
              <a:tr h="2006600">
                <a:tc>
                  <a:txBody>
                    <a:bodyPr/>
                    <a:lstStyle/>
                    <a:p>
                      <a:r>
                        <a:rPr lang="en-US" b="1" dirty="0">
                          <a:solidFill>
                            <a:schemeClr val="bg1"/>
                          </a:solidFill>
                          <a:effectLst/>
                        </a:rPr>
                        <a:t>Communication</a:t>
                      </a:r>
                      <a:endParaRPr lang="en-US" dirty="0">
                        <a:solidFill>
                          <a:schemeClr val="bg1"/>
                        </a:solidFill>
                        <a:effectLst/>
                      </a:endParaRPr>
                    </a:p>
                  </a:txBody>
                  <a:tcPr anchor="ctr">
                    <a:solidFill>
                      <a:schemeClr val="accent2">
                        <a:lumMod val="60000"/>
                        <a:lumOff val="40000"/>
                      </a:schemeClr>
                    </a:solidFill>
                  </a:tcPr>
                </a:tc>
                <a:tc>
                  <a:txBody>
                    <a:bodyPr/>
                    <a:lstStyle/>
                    <a:p>
                      <a:r>
                        <a:rPr lang="en-US" dirty="0">
                          <a:effectLst/>
                        </a:rPr>
                        <a:t>Deliver timely, understandable results </a:t>
                      </a:r>
                    </a:p>
                  </a:txBody>
                  <a:tcPr anchor="ctr">
                    <a:solidFill>
                      <a:schemeClr val="accent2">
                        <a:lumMod val="20000"/>
                        <a:lumOff val="80000"/>
                      </a:schemeClr>
                    </a:solidFill>
                  </a:tcPr>
                </a:tc>
                <a:tc>
                  <a:txBody>
                    <a:bodyPr/>
                    <a:lstStyle/>
                    <a:p>
                      <a:r>
                        <a:rPr lang="en-US" dirty="0">
                          <a:effectLst/>
                        </a:rPr>
                        <a:t>Communicate clearly </a:t>
                      </a:r>
                    </a:p>
                  </a:txBody>
                  <a:tcPr anchor="ctr">
                    <a:solidFill>
                      <a:schemeClr val="accent2">
                        <a:lumMod val="20000"/>
                        <a:lumOff val="80000"/>
                      </a:schemeClr>
                    </a:solidFill>
                  </a:tcPr>
                </a:tc>
                <a:tc>
                  <a:txBody>
                    <a:bodyPr/>
                    <a:lstStyle/>
                    <a:p>
                      <a:r>
                        <a:rPr lang="en-US" dirty="0">
                          <a:effectLst/>
                        </a:rPr>
                        <a:t>Review results carefully.</a:t>
                      </a:r>
                    </a:p>
                  </a:txBody>
                  <a:tcPr anchor="ctr">
                    <a:solidFill>
                      <a:schemeClr val="accent2">
                        <a:lumMod val="20000"/>
                        <a:lumOff val="80000"/>
                      </a:schemeClr>
                    </a:solidFill>
                  </a:tcPr>
                </a:tc>
                <a:extLst>
                  <a:ext uri="{0D108BD9-81ED-4DB2-BD59-A6C34878D82A}">
                    <a16:rowId xmlns:a16="http://schemas.microsoft.com/office/drawing/2014/main" val="309164329"/>
                  </a:ext>
                </a:extLst>
              </a:tr>
              <a:tr h="1337733">
                <a:tc>
                  <a:txBody>
                    <a:bodyPr/>
                    <a:lstStyle/>
                    <a:p>
                      <a:r>
                        <a:rPr lang="en-US" b="1" dirty="0">
                          <a:solidFill>
                            <a:schemeClr val="bg1"/>
                          </a:solidFill>
                          <a:effectLst/>
                        </a:rPr>
                        <a:t>Monitoring Use</a:t>
                      </a:r>
                      <a:endParaRPr lang="en-US" dirty="0">
                        <a:solidFill>
                          <a:schemeClr val="bg1"/>
                        </a:solidFill>
                        <a:effectLst/>
                      </a:endParaRPr>
                    </a:p>
                  </a:txBody>
                  <a:tcPr anchor="ctr">
                    <a:solidFill>
                      <a:schemeClr val="accent2">
                        <a:lumMod val="60000"/>
                        <a:lumOff val="40000"/>
                      </a:schemeClr>
                    </a:solidFill>
                  </a:tcPr>
                </a:tc>
                <a:tc>
                  <a:txBody>
                    <a:bodyPr/>
                    <a:lstStyle/>
                    <a:p>
                      <a:r>
                        <a:rPr lang="en-US" dirty="0">
                          <a:effectLst/>
                        </a:rPr>
                        <a:t>Guide monitoring of test purposes </a:t>
                      </a:r>
                    </a:p>
                  </a:txBody>
                  <a:tcPr anchor="ctr">
                    <a:solidFill>
                      <a:schemeClr val="bg2">
                        <a:lumMod val="10000"/>
                        <a:lumOff val="90000"/>
                      </a:schemeClr>
                    </a:solidFill>
                  </a:tcPr>
                </a:tc>
                <a:tc>
                  <a:txBody>
                    <a:bodyPr/>
                    <a:lstStyle/>
                    <a:p>
                      <a:r>
                        <a:rPr lang="en-US" dirty="0">
                          <a:effectLst/>
                        </a:rPr>
                        <a:t>Implement monitoring </a:t>
                      </a:r>
                    </a:p>
                  </a:txBody>
                  <a:tcPr anchor="ctr">
                    <a:solidFill>
                      <a:schemeClr val="bg2">
                        <a:lumMod val="10000"/>
                        <a:lumOff val="90000"/>
                      </a:schemeClr>
                    </a:solidFill>
                  </a:tcPr>
                </a:tc>
                <a:tc>
                  <a:txBody>
                    <a:bodyPr/>
                    <a:lstStyle/>
                    <a:p>
                      <a:r>
                        <a:rPr lang="en-US" dirty="0">
                          <a:effectLst/>
                        </a:rPr>
                        <a:t>Ensure monitoring of test aligns with personal and professional goals </a:t>
                      </a:r>
                    </a:p>
                  </a:txBody>
                  <a:tcPr anchor="ctr">
                    <a:solidFill>
                      <a:schemeClr val="bg2">
                        <a:lumMod val="10000"/>
                        <a:lumOff val="90000"/>
                      </a:schemeClr>
                    </a:solidFill>
                  </a:tcPr>
                </a:tc>
                <a:extLst>
                  <a:ext uri="{0D108BD9-81ED-4DB2-BD59-A6C34878D82A}">
                    <a16:rowId xmlns:a16="http://schemas.microsoft.com/office/drawing/2014/main" val="2014081371"/>
                  </a:ext>
                </a:extLst>
              </a:tr>
            </a:tbl>
          </a:graphicData>
        </a:graphic>
      </p:graphicFrame>
    </p:spTree>
    <p:extLst>
      <p:ext uri="{BB962C8B-B14F-4D97-AF65-F5344CB8AC3E}">
        <p14:creationId xmlns:p14="http://schemas.microsoft.com/office/powerpoint/2010/main" val="168632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2CA1E89-F74D-4164-B92E-2F5324CCDDE7}"/>
              </a:ext>
            </a:extLst>
          </p:cNvPr>
          <p:cNvSpPr>
            <a:spLocks noGrp="1"/>
          </p:cNvSpPr>
          <p:nvPr>
            <p:ph type="ctrTitle"/>
          </p:nvPr>
        </p:nvSpPr>
        <p:spPr>
          <a:xfrm>
            <a:off x="560923" y="698100"/>
            <a:ext cx="8145533" cy="1020797"/>
          </a:xfrm>
        </p:spPr>
        <p:txBody>
          <a:bodyPr lIns="91440" tIns="45720" rIns="91440" bIns="45720" anchor="t"/>
          <a:lstStyle/>
          <a:p>
            <a:pPr algn="ctr"/>
            <a:r>
              <a:rPr lang="en-US" sz="4800" dirty="0">
                <a:solidFill>
                  <a:srgbClr val="1F878D"/>
                </a:solidFill>
                <a:latin typeface="Times New Roman"/>
                <a:cs typeface="Arial"/>
              </a:rPr>
              <a:t>Summary</a:t>
            </a:r>
            <a:endParaRPr lang="en-US"/>
          </a:p>
        </p:txBody>
      </p:sp>
      <p:sp>
        <p:nvSpPr>
          <p:cNvPr id="15" name="Subtitle 14">
            <a:extLst>
              <a:ext uri="{FF2B5EF4-FFF2-40B4-BE49-F238E27FC236}">
                <a16:creationId xmlns:a16="http://schemas.microsoft.com/office/drawing/2014/main" id="{1F3F803E-A30E-4AFB-87E9-DCDDA41E15D5}"/>
              </a:ext>
            </a:extLst>
          </p:cNvPr>
          <p:cNvSpPr>
            <a:spLocks noGrp="1"/>
          </p:cNvSpPr>
          <p:nvPr>
            <p:ph type="subTitle" idx="1"/>
          </p:nvPr>
        </p:nvSpPr>
        <p:spPr>
          <a:xfrm>
            <a:off x="560921" y="2197437"/>
            <a:ext cx="9106631" cy="1403153"/>
          </a:xfrm>
        </p:spPr>
        <p:txBody>
          <a:bodyPr lIns="91440" tIns="45720" rIns="91440" bIns="45720" anchor="t"/>
          <a:lstStyle/>
          <a:p>
            <a:pPr algn="just"/>
            <a:r>
              <a:rPr lang="en-US" sz="2200">
                <a:solidFill>
                  <a:schemeClr val="accent2"/>
                </a:solidFill>
                <a:latin typeface="Arial"/>
                <a:cs typeface="Arial"/>
              </a:rPr>
              <a:t>      The Code of Fair Testing Practices in Education serves as a vital ethical framework to ensure that assessments are valid, unbiased, and used responsibly. By adhering to principles of transparency, fairness, accessibility, and proper interpretation, educators and test developers can uphold integrity in evaluation processes.</a:t>
            </a:r>
            <a:endParaRPr lang="en-US" dirty="0">
              <a:solidFill>
                <a:schemeClr val="accent2"/>
              </a:solidFill>
            </a:endParaRPr>
          </a:p>
          <a:p>
            <a:pPr algn="just"/>
            <a:r>
              <a:rPr lang="en-US" sz="2200">
                <a:solidFill>
                  <a:schemeClr val="accent2"/>
                </a:solidFill>
                <a:latin typeface="Arial"/>
                <a:cs typeface="Arial"/>
              </a:rPr>
              <a:t>    Fair testing promotes equitable opportunities for all learners, minimizes discrimination, and ensures that assessments accurately reflect students' knowledge and abilities—not extraneous factors. As educators, it is our responsibility to implement these standards, advocate for ethical testing practices, and continuously evaluate assessments for potential biases or inequities.</a:t>
            </a:r>
            <a:endParaRPr lang="en-US" dirty="0">
              <a:solidFill>
                <a:schemeClr val="accent2"/>
              </a:solidFill>
            </a:endParaRPr>
          </a:p>
          <a:p>
            <a:pPr algn="just"/>
            <a:r>
              <a:rPr lang="en-US" sz="2200" dirty="0">
                <a:solidFill>
                  <a:schemeClr val="accent2"/>
                </a:solidFill>
                <a:latin typeface="Arial"/>
                <a:cs typeface="Arial"/>
              </a:rPr>
              <a:t>    </a:t>
            </a:r>
          </a:p>
        </p:txBody>
      </p:sp>
      <p:sp>
        <p:nvSpPr>
          <p:cNvPr id="43" name="Slide Number Placeholder 42">
            <a:extLst>
              <a:ext uri="{FF2B5EF4-FFF2-40B4-BE49-F238E27FC236}">
                <a16:creationId xmlns:a16="http://schemas.microsoft.com/office/drawing/2014/main" id="{6A41C43B-C2F7-4C15-9A68-278D666DA326}"/>
              </a:ext>
            </a:extLst>
          </p:cNvPr>
          <p:cNvSpPr>
            <a:spLocks noGrp="1"/>
          </p:cNvSpPr>
          <p:nvPr>
            <p:ph type="sldNum" sz="quarter" idx="12"/>
          </p:nvPr>
        </p:nvSpPr>
        <p:spPr>
          <a:xfrm>
            <a:off x="10821701" y="5672706"/>
            <a:ext cx="951908" cy="754673"/>
          </a:xfrm>
        </p:spPr>
        <p:txBody>
          <a:bodyPr/>
          <a:lstStyle/>
          <a:p>
            <a:fld id="{CE0B4D92-8F8B-47B9-9884-2F4ECA2EC99E}" type="slidenum">
              <a:rPr lang="en-US" smtClean="0"/>
              <a:pPr/>
              <a:t>16</a:t>
            </a:fld>
            <a:endParaRPr lang="en-US" dirty="0"/>
          </a:p>
        </p:txBody>
      </p:sp>
      <p:pic>
        <p:nvPicPr>
          <p:cNvPr id="10" name="Picture 9" descr="A book with a red bookmark&#10;&#10;AI-generated content may be incorrect.">
            <a:extLst>
              <a:ext uri="{FF2B5EF4-FFF2-40B4-BE49-F238E27FC236}">
                <a16:creationId xmlns:a16="http://schemas.microsoft.com/office/drawing/2014/main" id="{E49C180C-A73F-B2C9-AAB3-FA4EB9B9AD62}"/>
              </a:ext>
            </a:extLst>
          </p:cNvPr>
          <p:cNvPicPr>
            <a:picLocks noChangeAspect="1"/>
          </p:cNvPicPr>
          <p:nvPr/>
        </p:nvPicPr>
        <p:blipFill>
          <a:blip r:embed="rId3"/>
          <a:stretch>
            <a:fillRect/>
          </a:stretch>
        </p:blipFill>
        <p:spPr>
          <a:xfrm>
            <a:off x="8371400" y="320134"/>
            <a:ext cx="3241028" cy="1729981"/>
          </a:xfrm>
          <a:prstGeom prst="rect">
            <a:avLst/>
          </a:prstGeom>
        </p:spPr>
      </p:pic>
    </p:spTree>
    <p:extLst>
      <p:ext uri="{BB962C8B-B14F-4D97-AF65-F5344CB8AC3E}">
        <p14:creationId xmlns:p14="http://schemas.microsoft.com/office/powerpoint/2010/main" val="390419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77A99-0219-0ED9-1E46-355AE332FE3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B21E6B5-CB82-B833-2167-A9A222719390}"/>
              </a:ext>
            </a:extLst>
          </p:cNvPr>
          <p:cNvSpPr>
            <a:spLocks noGrp="1"/>
          </p:cNvSpPr>
          <p:nvPr>
            <p:ph type="ctrTitle"/>
          </p:nvPr>
        </p:nvSpPr>
        <p:spPr>
          <a:xfrm>
            <a:off x="560923" y="698100"/>
            <a:ext cx="8145533" cy="1020797"/>
          </a:xfrm>
        </p:spPr>
        <p:txBody>
          <a:bodyPr lIns="91440" tIns="45720" rIns="91440" bIns="45720" anchor="t"/>
          <a:lstStyle/>
          <a:p>
            <a:pPr algn="ctr"/>
            <a:r>
              <a:rPr lang="en-US" sz="4800">
                <a:solidFill>
                  <a:srgbClr val="1F878D"/>
                </a:solidFill>
                <a:latin typeface="Times New Roman"/>
                <a:cs typeface="Arial"/>
              </a:rPr>
              <a:t>References</a:t>
            </a:r>
          </a:p>
        </p:txBody>
      </p:sp>
      <p:sp>
        <p:nvSpPr>
          <p:cNvPr id="15" name="Subtitle 14">
            <a:extLst>
              <a:ext uri="{FF2B5EF4-FFF2-40B4-BE49-F238E27FC236}">
                <a16:creationId xmlns:a16="http://schemas.microsoft.com/office/drawing/2014/main" id="{F995CBCB-B161-D4F1-D0DF-8C2337C49335}"/>
              </a:ext>
            </a:extLst>
          </p:cNvPr>
          <p:cNvSpPr>
            <a:spLocks noGrp="1"/>
          </p:cNvSpPr>
          <p:nvPr>
            <p:ph type="subTitle" idx="1"/>
          </p:nvPr>
        </p:nvSpPr>
        <p:spPr>
          <a:xfrm>
            <a:off x="560921" y="2197437"/>
            <a:ext cx="9106631" cy="1403153"/>
          </a:xfrm>
        </p:spPr>
        <p:txBody>
          <a:bodyPr lIns="91440" tIns="45720" rIns="91440" bIns="45720" anchor="t"/>
          <a:lstStyle/>
          <a:p>
            <a:pPr algn="just"/>
            <a:r>
              <a:rPr lang="en-US" sz="2200" dirty="0">
                <a:solidFill>
                  <a:schemeClr val="accent2"/>
                </a:solidFill>
                <a:latin typeface="Arial"/>
                <a:cs typeface="Arial"/>
              </a:rPr>
              <a:t>      </a:t>
            </a:r>
            <a:r>
              <a:rPr lang="en-US" sz="2200" b="1" dirty="0">
                <a:solidFill>
                  <a:schemeClr val="accent2"/>
                </a:solidFill>
                <a:latin typeface="Arial"/>
                <a:cs typeface="Arial"/>
              </a:rPr>
              <a:t>Oermann, M. H., &amp; </a:t>
            </a:r>
            <a:r>
              <a:rPr lang="en-US" sz="2200" b="1" dirty="0" err="1">
                <a:solidFill>
                  <a:schemeClr val="accent2"/>
                </a:solidFill>
                <a:latin typeface="Arial"/>
                <a:cs typeface="Arial"/>
              </a:rPr>
              <a:t>Gaberson</a:t>
            </a:r>
            <a:r>
              <a:rPr lang="en-US" sz="2200" b="1" dirty="0">
                <a:solidFill>
                  <a:schemeClr val="accent2"/>
                </a:solidFill>
                <a:latin typeface="Arial"/>
                <a:cs typeface="Arial"/>
              </a:rPr>
              <a:t>, K. B. (2020)</a:t>
            </a:r>
            <a:r>
              <a:rPr lang="en-US" sz="2200" dirty="0">
                <a:solidFill>
                  <a:schemeClr val="accent2"/>
                </a:solidFill>
                <a:latin typeface="Arial"/>
                <a:cs typeface="Arial"/>
              </a:rPr>
              <a:t>. Evaluation and testing in nursing education (4th ed.). Springer Publishing Company.</a:t>
            </a:r>
          </a:p>
          <a:p>
            <a:pPr algn="just"/>
            <a:endParaRPr lang="en-US" sz="2200" dirty="0">
              <a:solidFill>
                <a:schemeClr val="accent2"/>
              </a:solidFill>
              <a:latin typeface="Arial"/>
              <a:cs typeface="Arial"/>
            </a:endParaRPr>
          </a:p>
          <a:p>
            <a:pPr algn="just"/>
            <a:r>
              <a:rPr lang="en-US" sz="2200" dirty="0">
                <a:solidFill>
                  <a:schemeClr val="accent2"/>
                </a:solidFill>
                <a:latin typeface="Arial"/>
                <a:cs typeface="Arial"/>
              </a:rPr>
              <a:t>    </a:t>
            </a:r>
          </a:p>
        </p:txBody>
      </p:sp>
      <p:sp>
        <p:nvSpPr>
          <p:cNvPr id="43" name="Slide Number Placeholder 42">
            <a:extLst>
              <a:ext uri="{FF2B5EF4-FFF2-40B4-BE49-F238E27FC236}">
                <a16:creationId xmlns:a16="http://schemas.microsoft.com/office/drawing/2014/main" id="{96722748-1570-70A3-22B7-67796B69E30A}"/>
              </a:ext>
            </a:extLst>
          </p:cNvPr>
          <p:cNvSpPr>
            <a:spLocks noGrp="1"/>
          </p:cNvSpPr>
          <p:nvPr>
            <p:ph type="sldNum" sz="quarter" idx="12"/>
          </p:nvPr>
        </p:nvSpPr>
        <p:spPr>
          <a:xfrm>
            <a:off x="10821701" y="5672706"/>
            <a:ext cx="951908" cy="754673"/>
          </a:xfrm>
        </p:spPr>
        <p:txBody>
          <a:bodyPr/>
          <a:lstStyle/>
          <a:p>
            <a:fld id="{CE0B4D92-8F8B-47B9-9884-2F4ECA2EC99E}" type="slidenum">
              <a:rPr lang="en-US" smtClean="0"/>
              <a:pPr/>
              <a:t>17</a:t>
            </a:fld>
            <a:endParaRPr lang="en-US" dirty="0"/>
          </a:p>
        </p:txBody>
      </p:sp>
      <p:pic>
        <p:nvPicPr>
          <p:cNvPr id="2" name="Picture 1" descr="A white and orange book pages&#10;&#10;AI-generated content may be incorrect.">
            <a:extLst>
              <a:ext uri="{FF2B5EF4-FFF2-40B4-BE49-F238E27FC236}">
                <a16:creationId xmlns:a16="http://schemas.microsoft.com/office/drawing/2014/main" id="{1EB3A2ED-9102-D0B0-9A8C-AC14ACC568BC}"/>
              </a:ext>
            </a:extLst>
          </p:cNvPr>
          <p:cNvPicPr>
            <a:picLocks noChangeAspect="1"/>
          </p:cNvPicPr>
          <p:nvPr/>
        </p:nvPicPr>
        <p:blipFill>
          <a:blip r:embed="rId3"/>
          <a:stretch>
            <a:fillRect/>
          </a:stretch>
        </p:blipFill>
        <p:spPr>
          <a:xfrm>
            <a:off x="6702136" y="801255"/>
            <a:ext cx="3429000" cy="914400"/>
          </a:xfrm>
          <a:prstGeom prst="rect">
            <a:avLst/>
          </a:prstGeom>
        </p:spPr>
      </p:pic>
      <p:pic>
        <p:nvPicPr>
          <p:cNvPr id="3" name="Picture 2" descr="A computer with books on the screen&#10;&#10;AI-generated content may be incorrect.">
            <a:extLst>
              <a:ext uri="{FF2B5EF4-FFF2-40B4-BE49-F238E27FC236}">
                <a16:creationId xmlns:a16="http://schemas.microsoft.com/office/drawing/2014/main" id="{A840DF59-AB88-E6F4-5BCA-500426373CDE}"/>
              </a:ext>
            </a:extLst>
          </p:cNvPr>
          <p:cNvPicPr>
            <a:picLocks noChangeAspect="1"/>
          </p:cNvPicPr>
          <p:nvPr/>
        </p:nvPicPr>
        <p:blipFill>
          <a:blip r:embed="rId4"/>
          <a:stretch>
            <a:fillRect/>
          </a:stretch>
        </p:blipFill>
        <p:spPr>
          <a:xfrm>
            <a:off x="406854" y="3991461"/>
            <a:ext cx="10305272" cy="2552895"/>
          </a:xfrm>
          <a:prstGeom prst="rect">
            <a:avLst/>
          </a:prstGeom>
        </p:spPr>
      </p:pic>
    </p:spTree>
    <p:extLst>
      <p:ext uri="{BB962C8B-B14F-4D97-AF65-F5344CB8AC3E}">
        <p14:creationId xmlns:p14="http://schemas.microsoft.com/office/powerpoint/2010/main" val="24661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B644-5F5A-4E5B-BA28-DE6E222EB900}"/>
              </a:ext>
            </a:extLst>
          </p:cNvPr>
          <p:cNvSpPr>
            <a:spLocks noGrp="1"/>
          </p:cNvSpPr>
          <p:nvPr>
            <p:ph type="ctrTitle"/>
          </p:nvPr>
        </p:nvSpPr>
        <p:spPr>
          <a:xfrm>
            <a:off x="861024" y="860615"/>
            <a:ext cx="4973746" cy="3426107"/>
          </a:xfrm>
        </p:spPr>
        <p:txBody>
          <a:bodyPr lIns="91440" tIns="45720" rIns="91440" bIns="45720" anchor="t">
            <a:normAutofit/>
          </a:bodyPr>
          <a:lstStyle/>
          <a:p>
            <a:pPr algn="ctr"/>
            <a:br>
              <a:rPr lang="en-US" dirty="0"/>
            </a:br>
            <a:br>
              <a:rPr lang="en-US" dirty="0"/>
            </a:br>
            <a:r>
              <a:rPr lang="en-US"/>
              <a:t>Thank you</a:t>
            </a:r>
          </a:p>
        </p:txBody>
      </p:sp>
      <p:sp>
        <p:nvSpPr>
          <p:cNvPr id="3" name="Subtitle 2">
            <a:extLst>
              <a:ext uri="{FF2B5EF4-FFF2-40B4-BE49-F238E27FC236}">
                <a16:creationId xmlns:a16="http://schemas.microsoft.com/office/drawing/2014/main" id="{893C76A6-847B-4C82-B5E0-00AA09AD00A5}"/>
              </a:ext>
            </a:extLst>
          </p:cNvPr>
          <p:cNvSpPr>
            <a:spLocks noGrp="1"/>
          </p:cNvSpPr>
          <p:nvPr>
            <p:ph type="subTitle" idx="1"/>
          </p:nvPr>
        </p:nvSpPr>
        <p:spPr>
          <a:xfrm>
            <a:off x="846826" y="5184479"/>
            <a:ext cx="5249174" cy="660166"/>
          </a:xfrm>
        </p:spPr>
        <p:txBody>
          <a:bodyPr lIns="91440" tIns="45720" rIns="91440" bIns="45720" anchor="ctr">
            <a:normAutofit/>
          </a:bodyPr>
          <a:lstStyle/>
          <a:p>
            <a:r>
              <a:rPr lang="en-US" sz="2400"/>
              <a:t>Any Questions ?</a:t>
            </a:r>
            <a:endParaRPr lang="en-US" sz="2400" dirty="0"/>
          </a:p>
        </p:txBody>
      </p:sp>
      <p:pic>
        <p:nvPicPr>
          <p:cNvPr id="101" name="Picture Placeholder 100" descr="Office Desk with keyboard, pencil, notebook, reading glasses, phome">
            <a:extLst>
              <a:ext uri="{FF2B5EF4-FFF2-40B4-BE49-F238E27FC236}">
                <a16:creationId xmlns:a16="http://schemas.microsoft.com/office/drawing/2014/main" id="{FB375E85-E1B2-43CF-B21B-9B8C2110B7F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440805" y="346969"/>
            <a:ext cx="4308475" cy="5669280"/>
          </a:xfrm>
        </p:spPr>
      </p:pic>
      <p:sp>
        <p:nvSpPr>
          <p:cNvPr id="29" name="Slide Number Placeholder 28">
            <a:extLst>
              <a:ext uri="{FF2B5EF4-FFF2-40B4-BE49-F238E27FC236}">
                <a16:creationId xmlns:a16="http://schemas.microsoft.com/office/drawing/2014/main" id="{A71A34B9-CDBE-4F6F-A2CD-04C420DB3455}"/>
              </a:ext>
            </a:extLst>
          </p:cNvPr>
          <p:cNvSpPr>
            <a:spLocks noGrp="1"/>
          </p:cNvSpPr>
          <p:nvPr>
            <p:ph type="sldNum" sz="quarter" idx="12"/>
          </p:nvPr>
        </p:nvSpPr>
        <p:spPr>
          <a:xfrm>
            <a:off x="10821701" y="5672706"/>
            <a:ext cx="951908" cy="754673"/>
          </a:xfrm>
        </p:spPr>
        <p:txBody>
          <a:bodyPr/>
          <a:lstStyle/>
          <a:p>
            <a:fld id="{42B7CBA4-B6F8-42AF-9F87-A3019C537482}" type="slidenum">
              <a:rPr lang="en-US" smtClean="0"/>
              <a:pPr/>
              <a:t>18</a:t>
            </a:fld>
            <a:endParaRPr lang="en-US" dirty="0"/>
          </a:p>
        </p:txBody>
      </p:sp>
    </p:spTree>
    <p:extLst>
      <p:ext uri="{BB962C8B-B14F-4D97-AF65-F5344CB8AC3E}">
        <p14:creationId xmlns:p14="http://schemas.microsoft.com/office/powerpoint/2010/main" val="160448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7F5CC56-CBE8-4152-AD5E-982DD286AA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EB6F9A-DD4D-4B51-AACA-CA7E698D52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84B2B35-06F8-4F5C-A618-6002214CE22A}"/>
              </a:ext>
            </a:extLst>
          </p:cNvPr>
          <p:cNvSpPr>
            <a:spLocks noGrp="1"/>
          </p:cNvSpPr>
          <p:nvPr>
            <p:ph type="title"/>
          </p:nvPr>
        </p:nvSpPr>
        <p:spPr>
          <a:xfrm>
            <a:off x="496613" y="545914"/>
            <a:ext cx="9868861" cy="1268219"/>
          </a:xfrm>
        </p:spPr>
        <p:txBody>
          <a:bodyPr vert="horz" lIns="91440" tIns="45720" rIns="91440" bIns="45720" rtlCol="0" anchor="ctr">
            <a:normAutofit/>
          </a:bodyPr>
          <a:lstStyle/>
          <a:p>
            <a:pPr marL="571500" indent="-571500">
              <a:buFont typeface="Wingdings"/>
              <a:buChar char="Ø"/>
            </a:pPr>
            <a:r>
              <a:rPr lang="en-US" b="1">
                <a:latin typeface="Times New Roman"/>
                <a:cs typeface="Times New Roman"/>
              </a:rPr>
              <a:t>Objectives</a:t>
            </a:r>
            <a:r>
              <a:rPr lang="en-US" b="1" dirty="0"/>
              <a:t> </a:t>
            </a:r>
            <a:endParaRPr lang="en-US" dirty="0"/>
          </a:p>
        </p:txBody>
      </p:sp>
      <p:sp>
        <p:nvSpPr>
          <p:cNvPr id="15" name="Content Placeholder 14">
            <a:extLst>
              <a:ext uri="{FF2B5EF4-FFF2-40B4-BE49-F238E27FC236}">
                <a16:creationId xmlns:a16="http://schemas.microsoft.com/office/drawing/2014/main" id="{26392955-6557-4ED6-B174-E9F9D52D2E58}"/>
              </a:ext>
            </a:extLst>
          </p:cNvPr>
          <p:cNvSpPr>
            <a:spLocks noGrp="1"/>
          </p:cNvSpPr>
          <p:nvPr>
            <p:ph idx="1"/>
          </p:nvPr>
        </p:nvSpPr>
        <p:spPr>
          <a:xfrm>
            <a:off x="378374" y="1914205"/>
            <a:ext cx="4312214" cy="4140498"/>
          </a:xfrm>
        </p:spPr>
        <p:txBody>
          <a:bodyPr vert="horz" lIns="91440" tIns="45720" rIns="91440" bIns="45720" rtlCol="0" anchor="t">
            <a:normAutofit/>
          </a:bodyPr>
          <a:lstStyle/>
          <a:p>
            <a:pPr marL="114300" indent="-342900" algn="ctr">
              <a:lnSpc>
                <a:spcPct val="140000"/>
              </a:lnSpc>
              <a:buFont typeface="Wingdings" panose="020B0604020202020204" pitchFamily="34" charset="0"/>
              <a:buChar char="§"/>
            </a:pPr>
            <a:r>
              <a:rPr lang="en-US" sz="2400" dirty="0">
                <a:solidFill>
                  <a:schemeClr val="accent2"/>
                </a:solidFill>
                <a:latin typeface="Times New Roman"/>
                <a:cs typeface="Times New Roman"/>
              </a:rPr>
              <a:t> </a:t>
            </a:r>
            <a:r>
              <a:rPr lang="en-US" sz="2800" dirty="0">
                <a:solidFill>
                  <a:schemeClr val="accent2"/>
                </a:solidFill>
                <a:latin typeface="Times New Roman"/>
                <a:cs typeface="Times New Roman"/>
              </a:rPr>
              <a:t>Describe the importance of fairness in testing. </a:t>
            </a:r>
          </a:p>
          <a:p>
            <a:pPr marL="114300" indent="-342900" algn="ctr">
              <a:lnSpc>
                <a:spcPct val="140000"/>
              </a:lnSpc>
              <a:buFont typeface="Wingdings" panose="020B0604020202020204" pitchFamily="34" charset="0"/>
              <a:buChar char="§"/>
            </a:pPr>
            <a:r>
              <a:rPr lang="en-US" sz="2800" dirty="0">
                <a:solidFill>
                  <a:schemeClr val="accent2"/>
                </a:solidFill>
                <a:latin typeface="Times New Roman"/>
                <a:cs typeface="Times New Roman"/>
              </a:rPr>
              <a:t> Recognize the code in the testing practices.</a:t>
            </a:r>
          </a:p>
          <a:p>
            <a:pPr marL="114300" indent="-342900" algn="ctr">
              <a:lnSpc>
                <a:spcPct val="140000"/>
              </a:lnSpc>
              <a:buFont typeface="Wingdings" panose="020B0604020202020204" pitchFamily="34" charset="0"/>
              <a:buChar char="§"/>
            </a:pPr>
            <a:r>
              <a:rPr lang="en-US" sz="2800" dirty="0">
                <a:solidFill>
                  <a:schemeClr val="accent2"/>
                </a:solidFill>
                <a:latin typeface="Times New Roman"/>
                <a:cs typeface="Times New Roman"/>
              </a:rPr>
              <a:t>Analyze the four key areas of the code.</a:t>
            </a:r>
          </a:p>
        </p:txBody>
      </p:sp>
      <p:pic>
        <p:nvPicPr>
          <p:cNvPr id="5" name="Picture Placeholder 4" descr="Arrows in the center of a target&#10;&#10;AI-generated content may be incorrect.">
            <a:extLst>
              <a:ext uri="{FF2B5EF4-FFF2-40B4-BE49-F238E27FC236}">
                <a16:creationId xmlns:a16="http://schemas.microsoft.com/office/drawing/2014/main" id="{A2E0E8F3-3BC3-179B-D316-53B660B8AD0A}"/>
              </a:ext>
            </a:extLst>
          </p:cNvPr>
          <p:cNvPicPr>
            <a:picLocks noGrp="1" noChangeAspect="1"/>
          </p:cNvPicPr>
          <p:nvPr>
            <p:ph type="pic" sz="quarter" idx="13"/>
          </p:nvPr>
        </p:nvPicPr>
        <p:blipFill>
          <a:blip r:embed="rId3"/>
          <a:srcRect t="1737" r="1" b="7036"/>
          <a:stretch/>
        </p:blipFill>
        <p:spPr>
          <a:xfrm>
            <a:off x="4721581" y="1964119"/>
            <a:ext cx="5936110" cy="3997912"/>
          </a:xfrm>
          <a:prstGeom prst="rect">
            <a:avLst/>
          </a:prstGeom>
          <a:ln>
            <a:noFill/>
          </a:ln>
          <a:effectLst>
            <a:softEdge rad="112500"/>
          </a:effectLst>
        </p:spPr>
      </p:pic>
      <p:cxnSp>
        <p:nvCxnSpPr>
          <p:cNvPr id="41" name="Straight Connector 40">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206A6756-4AD0-48B1-A2A6-221571B100C2}"/>
              </a:ext>
            </a:extLst>
          </p:cNvPr>
          <p:cNvSpPr>
            <a:spLocks noGrp="1"/>
          </p:cNvSpPr>
          <p:nvPr>
            <p:ph type="sldNum" sz="quarter" idx="12"/>
          </p:nvPr>
        </p:nvSpPr>
        <p:spPr>
          <a:xfrm>
            <a:off x="10821701" y="5672706"/>
            <a:ext cx="951908" cy="754673"/>
          </a:xfrm>
        </p:spPr>
        <p:txBody>
          <a:bodyPr vert="horz" lIns="91440" tIns="45720" rIns="91440" bIns="45720" rtlCol="0" anchor="ctr">
            <a:normAutofit/>
          </a:bodyPr>
          <a:lstStyle/>
          <a:p>
            <a:pPr>
              <a:spcAft>
                <a:spcPts val="600"/>
              </a:spcAft>
            </a:pPr>
            <a:fld id="{FB5BC9EA-4FEE-444B-92CE-4488B20DCBA7}" type="slidenum">
              <a:rPr lang="en-US" smtClean="0"/>
              <a:pPr>
                <a:spcAft>
                  <a:spcPts val="600"/>
                </a:spcAft>
              </a:pPr>
              <a:t>2</a:t>
            </a:fld>
            <a:endParaRPr lang="en-US"/>
          </a:p>
        </p:txBody>
      </p:sp>
      <p:sp>
        <p:nvSpPr>
          <p:cNvPr id="43" name="Rectangle 42">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1905000"/>
            <a:ext cx="0" cy="41424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05000"/>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96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7B9F3A-73DE-D3D8-1189-709D244A131A}"/>
            </a:ext>
          </a:extLst>
        </p:cNvPr>
        <p:cNvGrpSpPr/>
        <p:nvPr/>
      </p:nvGrpSpPr>
      <p:grpSpPr>
        <a:xfrm>
          <a:off x="0" y="0"/>
          <a:ext cx="0" cy="0"/>
          <a:chOff x="0" y="0"/>
          <a:chExt cx="0" cy="0"/>
        </a:xfrm>
      </p:grpSpPr>
      <p:sp>
        <p:nvSpPr>
          <p:cNvPr id="154" name="Rectangle 153">
            <a:extLst>
              <a:ext uri="{FF2B5EF4-FFF2-40B4-BE49-F238E27FC236}">
                <a16:creationId xmlns:a16="http://schemas.microsoft.com/office/drawing/2014/main" id="{8FBA68A5-A7C7-4D91-AB95-6E0B6FFD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A4051E3-92B2-42FC-BB3D-372E4A614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a:extLst>
              <a:ext uri="{FF2B5EF4-FFF2-40B4-BE49-F238E27FC236}">
                <a16:creationId xmlns:a16="http://schemas.microsoft.com/office/drawing/2014/main" id="{3C425084-C97A-4C25-AE47-DDECF2DD3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6A478A1-0B34-4F2B-88FA-CF47551E5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7F5CC56-CBE8-4152-AD5E-982DD286AA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1EB6F9A-DD4D-4B51-AACA-CA7E698D52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66" name="Rectangle 165">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B91F0FE-7B5F-1A9D-C37A-BFAC35CEA94E}"/>
              </a:ext>
            </a:extLst>
          </p:cNvPr>
          <p:cNvSpPr>
            <a:spLocks noGrp="1"/>
          </p:cNvSpPr>
          <p:nvPr>
            <p:ph type="title"/>
          </p:nvPr>
        </p:nvSpPr>
        <p:spPr>
          <a:xfrm>
            <a:off x="488428" y="371029"/>
            <a:ext cx="9527275" cy="1092042"/>
          </a:xfrm>
        </p:spPr>
        <p:txBody>
          <a:bodyPr vert="horz" lIns="91440" tIns="45720" rIns="91440" bIns="45720" rtlCol="0" anchor="ctr">
            <a:normAutofit/>
          </a:bodyPr>
          <a:lstStyle/>
          <a:p>
            <a:pPr marL="571500" indent="-571500">
              <a:buFont typeface="Wingdings"/>
              <a:buChar char="Ø"/>
            </a:pPr>
            <a:r>
              <a:rPr lang="en-US" b="1" dirty="0">
                <a:latin typeface="Times New Roman"/>
                <a:cs typeface="Times New Roman"/>
              </a:rPr>
              <a:t>Outlines </a:t>
            </a:r>
            <a:endParaRPr lang="en-US" b="1">
              <a:latin typeface="Times New Roman"/>
              <a:cs typeface="Times New Roman"/>
            </a:endParaRPr>
          </a:p>
        </p:txBody>
      </p:sp>
      <p:sp>
        <p:nvSpPr>
          <p:cNvPr id="15" name="Content Placeholder 14">
            <a:extLst>
              <a:ext uri="{FF2B5EF4-FFF2-40B4-BE49-F238E27FC236}">
                <a16:creationId xmlns:a16="http://schemas.microsoft.com/office/drawing/2014/main" id="{39D3CF0F-874F-A059-0A25-3844193250B7}"/>
              </a:ext>
            </a:extLst>
          </p:cNvPr>
          <p:cNvSpPr>
            <a:spLocks noGrp="1"/>
          </p:cNvSpPr>
          <p:nvPr>
            <p:ph idx="1"/>
          </p:nvPr>
        </p:nvSpPr>
        <p:spPr>
          <a:xfrm>
            <a:off x="382250" y="1925611"/>
            <a:ext cx="6899541" cy="3352226"/>
          </a:xfrm>
        </p:spPr>
        <p:txBody>
          <a:bodyPr vert="horz" lIns="91440" tIns="45720" rIns="91440" bIns="45720" rtlCol="0" anchor="t">
            <a:noAutofit/>
          </a:bodyPr>
          <a:lstStyle/>
          <a:p>
            <a:pPr marL="114300" indent="-342900">
              <a:lnSpc>
                <a:spcPct val="140000"/>
              </a:lnSpc>
              <a:buFont typeface="Wingdings" panose="020B0604020202020204" pitchFamily="34" charset="0"/>
              <a:buChar char="§"/>
            </a:pPr>
            <a:r>
              <a:rPr lang="en-US" sz="2400" dirty="0">
                <a:solidFill>
                  <a:schemeClr val="accent2"/>
                </a:solidFill>
                <a:latin typeface="Times New Roman"/>
                <a:cs typeface="Times New Roman"/>
              </a:rPr>
              <a:t>Introduction.</a:t>
            </a:r>
          </a:p>
          <a:p>
            <a:pPr marL="114300" indent="-342900">
              <a:lnSpc>
                <a:spcPct val="140000"/>
              </a:lnSpc>
              <a:buFont typeface="Wingdings" panose="020B0604020202020204" pitchFamily="34" charset="0"/>
              <a:buChar char="§"/>
            </a:pPr>
            <a:r>
              <a:rPr lang="en-US" sz="2400" dirty="0">
                <a:solidFill>
                  <a:schemeClr val="accent2"/>
                </a:solidFill>
                <a:latin typeface="Times New Roman"/>
                <a:cs typeface="Times New Roman"/>
              </a:rPr>
              <a:t>Definition of Fairness.</a:t>
            </a:r>
          </a:p>
          <a:p>
            <a:pPr marL="114300" indent="-342900">
              <a:lnSpc>
                <a:spcPct val="140000"/>
              </a:lnSpc>
              <a:buFont typeface="Wingdings" panose="020B0604020202020204" pitchFamily="34" charset="0"/>
              <a:buChar char="§"/>
            </a:pPr>
            <a:r>
              <a:rPr lang="en-US" sz="2400" dirty="0">
                <a:solidFill>
                  <a:schemeClr val="accent2"/>
                </a:solidFill>
                <a:latin typeface="Times New Roman"/>
                <a:cs typeface="Times New Roman"/>
              </a:rPr>
              <a:t>Definition of The code of fair testing practices.</a:t>
            </a:r>
          </a:p>
          <a:p>
            <a:pPr marL="114300" indent="-342900">
              <a:lnSpc>
                <a:spcPct val="140000"/>
              </a:lnSpc>
              <a:buFont typeface="Wingdings" panose="020B0604020202020204" pitchFamily="34" charset="0"/>
              <a:buChar char="§"/>
            </a:pPr>
            <a:r>
              <a:rPr lang="en-US" sz="2400" dirty="0">
                <a:solidFill>
                  <a:schemeClr val="accent2"/>
                </a:solidFill>
                <a:latin typeface="Times New Roman"/>
                <a:cs typeface="Times New Roman"/>
              </a:rPr>
              <a:t> Purposes of The code of fair testing practices.</a:t>
            </a:r>
          </a:p>
          <a:p>
            <a:pPr>
              <a:lnSpc>
                <a:spcPct val="140000"/>
              </a:lnSpc>
            </a:pPr>
            <a:endParaRPr lang="en-US" dirty="0">
              <a:solidFill>
                <a:schemeClr val="accent2"/>
              </a:solidFill>
              <a:latin typeface="Times New Roman"/>
              <a:cs typeface="Times New Roman"/>
            </a:endParaRPr>
          </a:p>
        </p:txBody>
      </p:sp>
      <p:cxnSp>
        <p:nvCxnSpPr>
          <p:cNvPr id="170" name="Straight Connector 169">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3B1F8DDC-7960-E353-231B-D09910AD058A}"/>
              </a:ext>
            </a:extLst>
          </p:cNvPr>
          <p:cNvSpPr>
            <a:spLocks noGrp="1"/>
          </p:cNvSpPr>
          <p:nvPr>
            <p:ph type="sldNum" sz="quarter" idx="12"/>
          </p:nvPr>
        </p:nvSpPr>
        <p:spPr>
          <a:xfrm>
            <a:off x="10821701" y="5672706"/>
            <a:ext cx="951908" cy="754673"/>
          </a:xfrm>
        </p:spPr>
        <p:txBody>
          <a:bodyPr vert="horz" lIns="91440" tIns="45720" rIns="91440" bIns="45720" rtlCol="0" anchor="ctr">
            <a:normAutofit/>
          </a:bodyPr>
          <a:lstStyle/>
          <a:p>
            <a:pPr>
              <a:spcAft>
                <a:spcPts val="600"/>
              </a:spcAft>
            </a:pPr>
            <a:fld id="{FB5BC9EA-4FEE-444B-92CE-4488B20DCBA7}" type="slidenum">
              <a:rPr lang="en-US" smtClean="0"/>
              <a:pPr>
                <a:spcAft>
                  <a:spcPts val="600"/>
                </a:spcAft>
              </a:pPr>
              <a:t>3</a:t>
            </a:fld>
            <a:endParaRPr lang="en-US"/>
          </a:p>
        </p:txBody>
      </p:sp>
      <p:sp>
        <p:nvSpPr>
          <p:cNvPr id="172" name="Rectangle 171">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7100" y="1905000"/>
            <a:ext cx="0" cy="41424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05000"/>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E3DA5820-F1FC-80EA-655D-254E390A5E24}"/>
              </a:ext>
            </a:extLst>
          </p:cNvPr>
          <p:cNvSpPr>
            <a:spLocks noGrp="1"/>
          </p:cNvSpPr>
          <p:nvPr>
            <p:ph type="pic" sz="quarter" idx="13"/>
          </p:nvPr>
        </p:nvSpPr>
        <p:spPr/>
      </p:sp>
      <p:pic>
        <p:nvPicPr>
          <p:cNvPr id="7" name="Picture Placeholder 5" descr="A group of people working on a computer&#10;&#10;AI-generated content may be incorrect.">
            <a:extLst>
              <a:ext uri="{FF2B5EF4-FFF2-40B4-BE49-F238E27FC236}">
                <a16:creationId xmlns:a16="http://schemas.microsoft.com/office/drawing/2014/main" id="{A083C2D1-28AC-4888-9643-153E2025ECA5}"/>
              </a:ext>
            </a:extLst>
          </p:cNvPr>
          <p:cNvPicPr>
            <a:picLocks noChangeAspect="1"/>
          </p:cNvPicPr>
          <p:nvPr/>
        </p:nvPicPr>
        <p:blipFill>
          <a:blip r:embed="rId3"/>
          <a:srcRect r="2807"/>
          <a:stretch/>
        </p:blipFill>
        <p:spPr>
          <a:xfrm>
            <a:off x="7662258" y="1910772"/>
            <a:ext cx="3080830" cy="4137129"/>
          </a:xfrm>
          <a:prstGeom prst="rect">
            <a:avLst/>
          </a:prstGeom>
          <a:ln w="12700">
            <a:noFill/>
          </a:ln>
        </p:spPr>
      </p:pic>
    </p:spTree>
    <p:extLst>
      <p:ext uri="{BB962C8B-B14F-4D97-AF65-F5344CB8AC3E}">
        <p14:creationId xmlns:p14="http://schemas.microsoft.com/office/powerpoint/2010/main" val="43204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EDA0EE-1AF8-ABA1-F7C4-0AB27484F0C5}"/>
            </a:ext>
          </a:extLst>
        </p:cNvPr>
        <p:cNvGrpSpPr/>
        <p:nvPr/>
      </p:nvGrpSpPr>
      <p:grpSpPr>
        <a:xfrm>
          <a:off x="0" y="0"/>
          <a:ext cx="0" cy="0"/>
          <a:chOff x="0" y="0"/>
          <a:chExt cx="0" cy="0"/>
        </a:xfrm>
      </p:grpSpPr>
      <p:sp>
        <p:nvSpPr>
          <p:cNvPr id="154" name="Rectangle 153">
            <a:extLst>
              <a:ext uri="{FF2B5EF4-FFF2-40B4-BE49-F238E27FC236}">
                <a16:creationId xmlns:a16="http://schemas.microsoft.com/office/drawing/2014/main" id="{66A3EB73-9D7E-892C-A9EA-D1A90E6BA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49E93EC-8AF7-E7E8-F674-B7B5CFD05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a:extLst>
              <a:ext uri="{FF2B5EF4-FFF2-40B4-BE49-F238E27FC236}">
                <a16:creationId xmlns:a16="http://schemas.microsoft.com/office/drawing/2014/main" id="{DACD5D05-D436-D8B5-43BD-3EF804DD6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D0F6F1A-03F6-DCB7-21C7-7B498E520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F2140D1-955F-CC70-8967-F63474AA6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A5A9239-0D1F-9401-3700-A4912DBADD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66" name="Rectangle 165">
            <a:extLst>
              <a:ext uri="{FF2B5EF4-FFF2-40B4-BE49-F238E27FC236}">
                <a16:creationId xmlns:a16="http://schemas.microsoft.com/office/drawing/2014/main" id="{58AD9652-65D6-EF58-2850-05A6F4804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FD493566-FB72-DF2F-069D-44D9F6511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7E7AE26-ACBC-72F9-DF2A-C80502BB0BD1}"/>
              </a:ext>
            </a:extLst>
          </p:cNvPr>
          <p:cNvSpPr>
            <a:spLocks noGrp="1"/>
          </p:cNvSpPr>
          <p:nvPr>
            <p:ph type="title"/>
          </p:nvPr>
        </p:nvSpPr>
        <p:spPr>
          <a:xfrm>
            <a:off x="488428" y="371029"/>
            <a:ext cx="9527275" cy="1092042"/>
          </a:xfrm>
        </p:spPr>
        <p:txBody>
          <a:bodyPr vert="horz" lIns="91440" tIns="45720" rIns="91440" bIns="45720" rtlCol="0" anchor="ctr">
            <a:normAutofit/>
          </a:bodyPr>
          <a:lstStyle/>
          <a:p>
            <a:pPr marL="571500" indent="-571500">
              <a:buFont typeface="Wingdings"/>
              <a:buChar char="Ø"/>
            </a:pPr>
            <a:r>
              <a:rPr lang="en-US" b="1" dirty="0">
                <a:latin typeface="Times New Roman"/>
                <a:cs typeface="Times New Roman"/>
              </a:rPr>
              <a:t>Outlines cont., </a:t>
            </a:r>
          </a:p>
        </p:txBody>
      </p:sp>
      <p:sp>
        <p:nvSpPr>
          <p:cNvPr id="15" name="Content Placeholder 14">
            <a:extLst>
              <a:ext uri="{FF2B5EF4-FFF2-40B4-BE49-F238E27FC236}">
                <a16:creationId xmlns:a16="http://schemas.microsoft.com/office/drawing/2014/main" id="{F3D66848-3006-0078-5892-3FA33848FE18}"/>
              </a:ext>
            </a:extLst>
          </p:cNvPr>
          <p:cNvSpPr>
            <a:spLocks noGrp="1"/>
          </p:cNvSpPr>
          <p:nvPr>
            <p:ph idx="1"/>
          </p:nvPr>
        </p:nvSpPr>
        <p:spPr>
          <a:xfrm>
            <a:off x="382250" y="1925611"/>
            <a:ext cx="6899541" cy="3352226"/>
          </a:xfrm>
        </p:spPr>
        <p:txBody>
          <a:bodyPr vert="horz" lIns="91440" tIns="45720" rIns="91440" bIns="45720" rtlCol="0" anchor="t">
            <a:noAutofit/>
          </a:bodyPr>
          <a:lstStyle/>
          <a:p>
            <a:pPr marL="114300" indent="-342900">
              <a:lnSpc>
                <a:spcPct val="140000"/>
              </a:lnSpc>
              <a:buFont typeface="Wingdings" panose="020B0604020202020204" pitchFamily="34" charset="0"/>
              <a:buChar char="§"/>
            </a:pPr>
            <a:r>
              <a:rPr lang="en-US" sz="2400" dirty="0">
                <a:solidFill>
                  <a:schemeClr val="accent1">
                    <a:lumMod val="49000"/>
                  </a:schemeClr>
                </a:solidFill>
                <a:latin typeface="Times New Roman"/>
                <a:cs typeface="Times New Roman"/>
              </a:rPr>
              <a:t>Guidance areas of the code:</a:t>
            </a:r>
          </a:p>
          <a:p>
            <a:pPr marL="114300" indent="-342900">
              <a:lnSpc>
                <a:spcPct val="140000"/>
              </a:lnSpc>
              <a:spcAft>
                <a:spcPct val="0"/>
              </a:spcAft>
              <a:buFont typeface="Wingdings" panose="020B0604020202020204" pitchFamily="34" charset="0"/>
              <a:buChar char="§"/>
            </a:pPr>
            <a:r>
              <a:rPr lang="en-US" sz="2400" dirty="0">
                <a:solidFill>
                  <a:schemeClr val="accent2"/>
                </a:solidFill>
                <a:latin typeface="Times New Roman"/>
                <a:cs typeface="Times New Roman"/>
              </a:rPr>
              <a:t>A-Developing and selecting appropriate test</a:t>
            </a:r>
          </a:p>
          <a:p>
            <a:pPr marL="114300" indent="-342900">
              <a:lnSpc>
                <a:spcPct val="140000"/>
              </a:lnSpc>
              <a:spcAft>
                <a:spcPts val="1000"/>
              </a:spcAft>
              <a:buFont typeface="Wingdings" panose="020B0604020202020204" pitchFamily="34" charset="0"/>
              <a:buChar char="§"/>
            </a:pPr>
            <a:r>
              <a:rPr lang="en-US" sz="2400" dirty="0">
                <a:solidFill>
                  <a:schemeClr val="accent2"/>
                </a:solidFill>
                <a:latin typeface="Times New Roman"/>
                <a:cs typeface="Times New Roman"/>
              </a:rPr>
              <a:t>B-Administering and scoring Tests. </a:t>
            </a:r>
          </a:p>
          <a:p>
            <a:pPr marL="114300" indent="-342900">
              <a:lnSpc>
                <a:spcPct val="140000"/>
              </a:lnSpc>
              <a:spcAft>
                <a:spcPts val="1000"/>
              </a:spcAft>
              <a:buFont typeface="Wingdings" panose="020B0604020202020204" pitchFamily="34" charset="0"/>
              <a:buChar char="§"/>
            </a:pPr>
            <a:r>
              <a:rPr lang="en-US" sz="2400" dirty="0">
                <a:solidFill>
                  <a:schemeClr val="accent2"/>
                </a:solidFill>
                <a:latin typeface="Times New Roman"/>
                <a:cs typeface="Times New Roman"/>
              </a:rPr>
              <a:t>C-reporting and interpreting Test Results</a:t>
            </a:r>
          </a:p>
          <a:p>
            <a:pPr marL="114300" indent="-342900">
              <a:lnSpc>
                <a:spcPct val="140000"/>
              </a:lnSpc>
              <a:spcAft>
                <a:spcPts val="1000"/>
              </a:spcAft>
              <a:buFont typeface="Wingdings" panose="020B0604020202020204" pitchFamily="34" charset="0"/>
              <a:buChar char="§"/>
            </a:pPr>
            <a:r>
              <a:rPr lang="en-US" sz="2400" dirty="0">
                <a:solidFill>
                  <a:schemeClr val="accent2"/>
                </a:solidFill>
                <a:latin typeface="Times New Roman"/>
                <a:cs typeface="Times New Roman"/>
              </a:rPr>
              <a:t>D-Informing Test Takers</a:t>
            </a:r>
          </a:p>
          <a:p>
            <a:pPr marL="114300" indent="-342900">
              <a:lnSpc>
                <a:spcPct val="140000"/>
              </a:lnSpc>
              <a:buFont typeface="Wingdings" panose="020B0604020202020204" pitchFamily="34" charset="0"/>
              <a:buChar char="§"/>
            </a:pPr>
            <a:r>
              <a:rPr lang="en-US" sz="2400" dirty="0">
                <a:solidFill>
                  <a:schemeClr val="accent2"/>
                </a:solidFill>
                <a:latin typeface="Times New Roman"/>
                <a:cs typeface="Times New Roman"/>
              </a:rPr>
              <a:t>Conclusion.</a:t>
            </a:r>
          </a:p>
          <a:p>
            <a:pPr marL="114300" indent="-342900">
              <a:lnSpc>
                <a:spcPct val="140000"/>
              </a:lnSpc>
              <a:buFont typeface="Wingdings" panose="020B0604020202020204" pitchFamily="34" charset="0"/>
              <a:buChar char="§"/>
            </a:pPr>
            <a:endParaRPr lang="en-US" sz="2400" dirty="0">
              <a:solidFill>
                <a:schemeClr val="accent2"/>
              </a:solidFill>
              <a:latin typeface="Times New Roman"/>
              <a:cs typeface="Times New Roman"/>
            </a:endParaRPr>
          </a:p>
        </p:txBody>
      </p:sp>
      <p:cxnSp>
        <p:nvCxnSpPr>
          <p:cNvPr id="170" name="Straight Connector 169">
            <a:extLst>
              <a:ext uri="{FF2B5EF4-FFF2-40B4-BE49-F238E27FC236}">
                <a16:creationId xmlns:a16="http://schemas.microsoft.com/office/drawing/2014/main" id="{CDCA3BB9-9D6B-455A-9CFE-E1C6E9C86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02D6FC90-5431-D3E7-1A63-710EB13BBE77}"/>
              </a:ext>
            </a:extLst>
          </p:cNvPr>
          <p:cNvSpPr>
            <a:spLocks noGrp="1"/>
          </p:cNvSpPr>
          <p:nvPr>
            <p:ph type="sldNum" sz="quarter" idx="12"/>
          </p:nvPr>
        </p:nvSpPr>
        <p:spPr>
          <a:xfrm>
            <a:off x="10821701" y="5672706"/>
            <a:ext cx="951908" cy="754673"/>
          </a:xfrm>
        </p:spPr>
        <p:txBody>
          <a:bodyPr vert="horz" lIns="91440" tIns="45720" rIns="91440" bIns="45720" rtlCol="0" anchor="ctr">
            <a:normAutofit/>
          </a:bodyPr>
          <a:lstStyle/>
          <a:p>
            <a:pPr>
              <a:spcAft>
                <a:spcPts val="600"/>
              </a:spcAft>
            </a:pPr>
            <a:fld id="{FB5BC9EA-4FEE-444B-92CE-4488B20DCBA7}" type="slidenum">
              <a:rPr lang="en-US" smtClean="0"/>
              <a:pPr>
                <a:spcAft>
                  <a:spcPts val="600"/>
                </a:spcAft>
              </a:pPr>
              <a:t>4</a:t>
            </a:fld>
            <a:endParaRPr lang="en-US"/>
          </a:p>
        </p:txBody>
      </p:sp>
      <p:sp>
        <p:nvSpPr>
          <p:cNvPr id="172" name="Rectangle 171">
            <a:extLst>
              <a:ext uri="{FF2B5EF4-FFF2-40B4-BE49-F238E27FC236}">
                <a16:creationId xmlns:a16="http://schemas.microsoft.com/office/drawing/2014/main" id="{5C2F4C77-E28E-A020-0668-27C850DAD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a:extLst>
              <a:ext uri="{FF2B5EF4-FFF2-40B4-BE49-F238E27FC236}">
                <a16:creationId xmlns:a16="http://schemas.microsoft.com/office/drawing/2014/main" id="{08DB0852-19F1-9041-286E-B63B471E9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EB81D3F-F96E-B30A-9B7F-D72E3B6866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7100" y="1905000"/>
            <a:ext cx="0" cy="41424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6A20133-4F30-0AA7-98EC-1E79D71915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05000"/>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98590A72-7D3C-6406-869F-09F3142AD450}"/>
              </a:ext>
            </a:extLst>
          </p:cNvPr>
          <p:cNvSpPr>
            <a:spLocks noGrp="1"/>
          </p:cNvSpPr>
          <p:nvPr>
            <p:ph type="pic" sz="quarter" idx="13"/>
          </p:nvPr>
        </p:nvSpPr>
        <p:spPr/>
      </p:sp>
      <p:pic>
        <p:nvPicPr>
          <p:cNvPr id="7" name="Picture Placeholder 5" descr="A group of people working on a computer&#10;&#10;AI-generated content may be incorrect.">
            <a:extLst>
              <a:ext uri="{FF2B5EF4-FFF2-40B4-BE49-F238E27FC236}">
                <a16:creationId xmlns:a16="http://schemas.microsoft.com/office/drawing/2014/main" id="{742CD4C4-B386-5749-9707-06DFBDDF5A4C}"/>
              </a:ext>
            </a:extLst>
          </p:cNvPr>
          <p:cNvPicPr>
            <a:picLocks noChangeAspect="1"/>
          </p:cNvPicPr>
          <p:nvPr/>
        </p:nvPicPr>
        <p:blipFill>
          <a:blip r:embed="rId3"/>
          <a:srcRect r="2807"/>
          <a:stretch/>
        </p:blipFill>
        <p:spPr>
          <a:xfrm>
            <a:off x="6623168" y="1910772"/>
            <a:ext cx="4119920" cy="4131357"/>
          </a:xfrm>
          <a:prstGeom prst="rect">
            <a:avLst/>
          </a:prstGeom>
          <a:ln w="12700">
            <a:noFill/>
          </a:ln>
        </p:spPr>
      </p:pic>
    </p:spTree>
    <p:extLst>
      <p:ext uri="{BB962C8B-B14F-4D97-AF65-F5344CB8AC3E}">
        <p14:creationId xmlns:p14="http://schemas.microsoft.com/office/powerpoint/2010/main" val="191874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078281" y="383674"/>
            <a:ext cx="5319685" cy="1224183"/>
          </a:xfrm>
        </p:spPr>
        <p:txBody>
          <a:bodyPr lIns="91440" tIns="45720" rIns="91440" bIns="45720" anchor="ctr"/>
          <a:lstStyle/>
          <a:p>
            <a:pPr algn="ctr"/>
            <a:r>
              <a:rPr lang="en-US" b="1" dirty="0">
                <a:latin typeface="Times New Roman"/>
                <a:cs typeface="Times New Roman"/>
              </a:rPr>
              <a:t>Introduction</a:t>
            </a:r>
          </a:p>
        </p:txBody>
      </p:sp>
      <p:sp>
        <p:nvSpPr>
          <p:cNvPr id="17" name="Content Placeholder 16">
            <a:extLst>
              <a:ext uri="{FF2B5EF4-FFF2-40B4-BE49-F238E27FC236}">
                <a16:creationId xmlns:a16="http://schemas.microsoft.com/office/drawing/2014/main" id="{017C5392-1C76-48FA-8940-76AD15BCEF55}"/>
              </a:ext>
            </a:extLst>
          </p:cNvPr>
          <p:cNvSpPr>
            <a:spLocks noGrp="1"/>
          </p:cNvSpPr>
          <p:nvPr>
            <p:ph idx="1"/>
          </p:nvPr>
        </p:nvSpPr>
        <p:spPr>
          <a:xfrm>
            <a:off x="5077422" y="1606624"/>
            <a:ext cx="5737539" cy="4823777"/>
          </a:xfrm>
        </p:spPr>
        <p:txBody>
          <a:bodyPr lIns="91440" tIns="45720" rIns="91440" bIns="45720" anchor="t"/>
          <a:lstStyle/>
          <a:p>
            <a:pPr algn="just"/>
            <a:r>
              <a:rPr lang="en-US" sz="2400" dirty="0">
                <a:solidFill>
                  <a:schemeClr val="accent2"/>
                </a:solidFill>
                <a:latin typeface="Times New Roman"/>
                <a:cs typeface="Arial"/>
              </a:rPr>
              <a:t>  Assessment and evaluation are </a:t>
            </a:r>
            <a:r>
              <a:rPr lang="en-US" sz="2400" dirty="0">
                <a:solidFill>
                  <a:srgbClr val="FF0000"/>
                </a:solidFill>
                <a:latin typeface="Times New Roman"/>
                <a:cs typeface="Arial"/>
              </a:rPr>
              <a:t>fundamental</a:t>
            </a:r>
            <a:r>
              <a:rPr lang="en-US" sz="2400" dirty="0">
                <a:solidFill>
                  <a:schemeClr val="accent2"/>
                </a:solidFill>
                <a:latin typeface="Times New Roman"/>
                <a:cs typeface="Arial"/>
              </a:rPr>
              <a:t> components of education, serving as tools to measure learning, guide instruction, and make critical decisions about students' progress. However, the fairness, validity, and ethical use of these assessments are just as important as the assessments themselves. The </a:t>
            </a:r>
            <a:r>
              <a:rPr lang="en-US" sz="2400" b="1" dirty="0">
                <a:solidFill>
                  <a:schemeClr val="accent2"/>
                </a:solidFill>
                <a:latin typeface="Times New Roman"/>
                <a:cs typeface="Arial"/>
              </a:rPr>
              <a:t>Code of Fair Testing Practices in Education</a:t>
            </a:r>
            <a:r>
              <a:rPr lang="en-US" sz="2400" dirty="0">
                <a:solidFill>
                  <a:schemeClr val="accent2"/>
                </a:solidFill>
                <a:latin typeface="Times New Roman"/>
                <a:cs typeface="Arial"/>
              </a:rPr>
              <a:t> was developed to ensure that tests and other evaluation methods are administered, interpreted, and used in ways that are equitable, transparent, and free from bias </a:t>
            </a:r>
            <a:r>
              <a:rPr lang="en-US" sz="2400" dirty="0">
                <a:solidFill>
                  <a:srgbClr val="7030A0"/>
                </a:solidFill>
                <a:latin typeface="Times New Roman"/>
                <a:cs typeface="Times New Roman"/>
              </a:rPr>
              <a:t>(</a:t>
            </a:r>
            <a:r>
              <a:rPr lang="en-US" sz="2400" b="1" dirty="0">
                <a:solidFill>
                  <a:srgbClr val="7030A0"/>
                </a:solidFill>
                <a:latin typeface="Times New Roman"/>
                <a:cs typeface="Times New Roman"/>
              </a:rPr>
              <a:t>Zlatkin et al ,2021)</a:t>
            </a:r>
            <a:r>
              <a:rPr lang="en-US" sz="2400" dirty="0">
                <a:solidFill>
                  <a:srgbClr val="7030A0"/>
                </a:solidFill>
                <a:latin typeface="Times New Roman"/>
                <a:cs typeface="Times New Roman"/>
              </a:rPr>
              <a:t>.</a:t>
            </a:r>
            <a:endParaRPr lang="en-US" sz="2400" dirty="0">
              <a:solidFill>
                <a:srgbClr val="000000"/>
              </a:solidFill>
              <a:latin typeface="Times New Roman"/>
              <a:cs typeface="Times New Roman"/>
            </a:endParaRPr>
          </a:p>
          <a:p>
            <a:pPr algn="just"/>
            <a:r>
              <a:rPr lang="en-US" sz="2400" dirty="0">
                <a:solidFill>
                  <a:schemeClr val="accent2"/>
                </a:solidFill>
                <a:latin typeface="Times New Roman"/>
                <a:cs typeface="Arial"/>
              </a:rPr>
              <a:t>.</a:t>
            </a:r>
            <a:endParaRPr lang="en-US" dirty="0">
              <a:solidFill>
                <a:schemeClr val="accent2"/>
              </a:solidFill>
            </a:endParaRPr>
          </a:p>
          <a:p>
            <a:endParaRPr lang="en-US" sz="2400" dirty="0">
              <a:solidFill>
                <a:schemeClr val="accent2"/>
              </a:solidFill>
              <a:latin typeface="Times New Roman"/>
              <a:cs typeface="Times New Roman"/>
            </a:endParaRPr>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5</a:t>
            </a:fld>
            <a:endParaRPr lang="en-US" dirty="0"/>
          </a:p>
        </p:txBody>
      </p:sp>
      <p:pic>
        <p:nvPicPr>
          <p:cNvPr id="6" name="Picture Placeholder 5" descr="A cartoon character with glasses and a blue background&#10;&#10;AI-generated content may be incorrect.">
            <a:extLst>
              <a:ext uri="{FF2B5EF4-FFF2-40B4-BE49-F238E27FC236}">
                <a16:creationId xmlns:a16="http://schemas.microsoft.com/office/drawing/2014/main" id="{AA1CDB9C-0F3C-177A-5B82-9938E1021F49}"/>
              </a:ext>
            </a:extLst>
          </p:cNvPr>
          <p:cNvPicPr>
            <a:picLocks noGrp="1" noChangeAspect="1"/>
          </p:cNvPicPr>
          <p:nvPr>
            <p:ph type="pic" sz="quarter" idx="13"/>
          </p:nvPr>
        </p:nvPicPr>
        <p:blipFill>
          <a:blip r:embed="rId3"/>
          <a:srcRect l="44243" t="4850" r="1035" b="10396"/>
          <a:stretch/>
        </p:blipFill>
        <p:spPr>
          <a:xfrm>
            <a:off x="290130" y="395095"/>
            <a:ext cx="3916561" cy="2410740"/>
          </a:xfrm>
          <a:prstGeom prst="rect">
            <a:avLst/>
          </a:prstGeom>
          <a:ln>
            <a:noFill/>
          </a:ln>
          <a:effectLst>
            <a:softEdge rad="112500"/>
          </a:effectLst>
        </p:spPr>
      </p:pic>
      <p:pic>
        <p:nvPicPr>
          <p:cNvPr id="9" name="Picture Placeholder 8" descr="A computer with a screen on it&#10;&#10;AI-generated content may be incorrect.">
            <a:extLst>
              <a:ext uri="{FF2B5EF4-FFF2-40B4-BE49-F238E27FC236}">
                <a16:creationId xmlns:a16="http://schemas.microsoft.com/office/drawing/2014/main" id="{30114A60-87C0-29DF-9EE1-6CA025D5D9E8}"/>
              </a:ext>
            </a:extLst>
          </p:cNvPr>
          <p:cNvPicPr>
            <a:picLocks noGrp="1" noChangeAspect="1"/>
          </p:cNvPicPr>
          <p:nvPr>
            <p:ph type="pic" sz="quarter" idx="14"/>
          </p:nvPr>
        </p:nvPicPr>
        <p:blipFill>
          <a:blip r:embed="rId4"/>
          <a:srcRect l="1684" r="7963" b="8486"/>
          <a:stretch/>
        </p:blipFill>
        <p:spPr>
          <a:xfrm>
            <a:off x="493768" y="3250539"/>
            <a:ext cx="3730391" cy="2624158"/>
          </a:xfrm>
          <a:prstGeom prst="rect">
            <a:avLst/>
          </a:prstGeom>
          <a:ln>
            <a:noFill/>
          </a:ln>
          <a:effectLst>
            <a:softEdge rad="112500"/>
          </a:effectLst>
        </p:spPr>
      </p:pic>
    </p:spTree>
    <p:extLst>
      <p:ext uri="{BB962C8B-B14F-4D97-AF65-F5344CB8AC3E}">
        <p14:creationId xmlns:p14="http://schemas.microsoft.com/office/powerpoint/2010/main" val="91339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D4CBA-0B59-FA43-F32F-2F3C6265EB59}"/>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1F58CE7F-7D74-4137-1968-2352E34B22A1}"/>
              </a:ext>
            </a:extLst>
          </p:cNvPr>
          <p:cNvSpPr>
            <a:spLocks noGrp="1"/>
          </p:cNvSpPr>
          <p:nvPr>
            <p:ph type="title"/>
          </p:nvPr>
        </p:nvSpPr>
        <p:spPr>
          <a:xfrm>
            <a:off x="5089827" y="1399673"/>
            <a:ext cx="5596775" cy="623820"/>
          </a:xfrm>
        </p:spPr>
        <p:txBody>
          <a:bodyPr lIns="91440" tIns="45720" rIns="91440" bIns="45720" anchor="ctr"/>
          <a:lstStyle/>
          <a:p>
            <a:pPr algn="ctr"/>
            <a:r>
              <a:rPr lang="en-US" sz="4800">
                <a:solidFill>
                  <a:srgbClr val="1F878D"/>
                </a:solidFill>
                <a:latin typeface="Times New Roman"/>
                <a:cs typeface="Arial"/>
              </a:rPr>
              <a:t>Definition of code of fair testing practice </a:t>
            </a:r>
            <a:endParaRPr lang="en-US">
              <a:latin typeface="Times New Roman"/>
            </a:endParaRPr>
          </a:p>
          <a:p>
            <a:pPr algn="ctr"/>
            <a:endParaRPr lang="en-US" b="1" dirty="0">
              <a:latin typeface="Times New Roman"/>
              <a:cs typeface="Times New Roman"/>
            </a:endParaRPr>
          </a:p>
        </p:txBody>
      </p:sp>
      <p:sp>
        <p:nvSpPr>
          <p:cNvPr id="17" name="Content Placeholder 16">
            <a:extLst>
              <a:ext uri="{FF2B5EF4-FFF2-40B4-BE49-F238E27FC236}">
                <a16:creationId xmlns:a16="http://schemas.microsoft.com/office/drawing/2014/main" id="{E50CD13E-7093-BDEE-DEE4-AA793193B5A4}"/>
              </a:ext>
            </a:extLst>
          </p:cNvPr>
          <p:cNvSpPr>
            <a:spLocks noGrp="1"/>
          </p:cNvSpPr>
          <p:nvPr>
            <p:ph idx="1"/>
          </p:nvPr>
        </p:nvSpPr>
        <p:spPr>
          <a:xfrm>
            <a:off x="5088967" y="2507169"/>
            <a:ext cx="5737539" cy="4823777"/>
          </a:xfrm>
        </p:spPr>
        <p:txBody>
          <a:bodyPr lIns="91440" tIns="45720" rIns="91440" bIns="45720" anchor="t"/>
          <a:lstStyle/>
          <a:p>
            <a:pPr algn="just"/>
            <a:r>
              <a:rPr lang="en-US" sz="3200" dirty="0">
                <a:solidFill>
                  <a:srgbClr val="1F497D"/>
                </a:solidFill>
                <a:latin typeface="Times New Roman"/>
                <a:cs typeface="Arial"/>
              </a:rPr>
              <a:t>The Code of Fair Testing Practices in Education is a set of guidelines developed by professional organizations (e.g., AERA, APA, NCME) to ensure fairness in educational assessments</a:t>
            </a:r>
            <a:r>
              <a:rPr lang="en-US" sz="2400" dirty="0">
                <a:solidFill>
                  <a:srgbClr val="7030A0"/>
                </a:solidFill>
                <a:latin typeface="Times New Roman"/>
                <a:cs typeface="Times New Roman"/>
              </a:rPr>
              <a:t>(Stone&amp; Cook,2020)</a:t>
            </a:r>
            <a:r>
              <a:rPr lang="en-US" sz="3200" dirty="0">
                <a:solidFill>
                  <a:srgbClr val="1F497D"/>
                </a:solidFill>
                <a:latin typeface="Times New Roman"/>
                <a:cs typeface="Arial"/>
              </a:rPr>
              <a:t>.</a:t>
            </a:r>
          </a:p>
          <a:p>
            <a:pPr algn="just"/>
            <a:endParaRPr lang="en-US" sz="2800" dirty="0">
              <a:solidFill>
                <a:schemeClr val="accent2"/>
              </a:solidFill>
              <a:latin typeface="Times New Roman"/>
              <a:cs typeface="Arial"/>
            </a:endParaRPr>
          </a:p>
          <a:p>
            <a:endParaRPr lang="en-US" sz="2800" dirty="0">
              <a:solidFill>
                <a:schemeClr val="accent2"/>
              </a:solidFill>
              <a:latin typeface="Times New Roman"/>
              <a:cs typeface="Times New Roman"/>
            </a:endParaRPr>
          </a:p>
        </p:txBody>
      </p:sp>
      <p:sp>
        <p:nvSpPr>
          <p:cNvPr id="23" name="Slide Number Placeholder 22">
            <a:extLst>
              <a:ext uri="{FF2B5EF4-FFF2-40B4-BE49-F238E27FC236}">
                <a16:creationId xmlns:a16="http://schemas.microsoft.com/office/drawing/2014/main" id="{31B02228-355F-DBD5-40F7-60A6531D0BC9}"/>
              </a:ext>
            </a:extLst>
          </p:cNvPr>
          <p:cNvSpPr>
            <a:spLocks noGrp="1"/>
          </p:cNvSpPr>
          <p:nvPr>
            <p:ph type="sldNum" sz="quarter" idx="12"/>
          </p:nvPr>
        </p:nvSpPr>
        <p:spPr>
          <a:xfrm>
            <a:off x="10821701" y="5672706"/>
            <a:ext cx="951908" cy="754673"/>
          </a:xfrm>
        </p:spPr>
        <p:txBody>
          <a:bodyPr/>
          <a:lstStyle/>
          <a:p>
            <a:fld id="{FB5BC9EA-4FEE-444B-92CE-4488B20DCBA7}" type="slidenum">
              <a:rPr lang="en-US" smtClean="0"/>
              <a:pPr/>
              <a:t>6</a:t>
            </a:fld>
            <a:endParaRPr lang="en-US" dirty="0"/>
          </a:p>
        </p:txBody>
      </p:sp>
      <p:sp>
        <p:nvSpPr>
          <p:cNvPr id="4" name="Picture Placeholder 3">
            <a:extLst>
              <a:ext uri="{FF2B5EF4-FFF2-40B4-BE49-F238E27FC236}">
                <a16:creationId xmlns:a16="http://schemas.microsoft.com/office/drawing/2014/main" id="{7F3A1873-5430-DF78-53C0-72D5A26F3810}"/>
              </a:ext>
            </a:extLst>
          </p:cNvPr>
          <p:cNvSpPr>
            <a:spLocks noGrp="1"/>
          </p:cNvSpPr>
          <p:nvPr>
            <p:ph type="pic" sz="quarter" idx="13"/>
          </p:nvPr>
        </p:nvSpPr>
        <p:spPr>
          <a:xfrm>
            <a:off x="523363" y="1162050"/>
            <a:ext cx="3606800" cy="2860675"/>
          </a:xfrm>
        </p:spPr>
      </p:sp>
      <p:pic>
        <p:nvPicPr>
          <p:cNvPr id="10" name="Picture Placeholder 21" descr="A hand holding a fist up">
            <a:extLst>
              <a:ext uri="{FF2B5EF4-FFF2-40B4-BE49-F238E27FC236}">
                <a16:creationId xmlns:a16="http://schemas.microsoft.com/office/drawing/2014/main" id="{92B51D93-AA5D-F545-DD46-1B4628E1D2C7}"/>
              </a:ext>
            </a:extLst>
          </p:cNvPr>
          <p:cNvPicPr>
            <a:picLocks noChangeAspect="1"/>
          </p:cNvPicPr>
          <p:nvPr/>
        </p:nvPicPr>
        <p:blipFill>
          <a:blip r:embed="rId3"/>
          <a:srcRect l="3" t="4938" r="-1518" b="-1407"/>
          <a:stretch/>
        </p:blipFill>
        <p:spPr>
          <a:xfrm>
            <a:off x="213032" y="685229"/>
            <a:ext cx="4334870" cy="4241631"/>
          </a:xfrm>
          <a:prstGeom prst="rect">
            <a:avLst/>
          </a:prstGeom>
          <a:ln>
            <a:noFill/>
          </a:ln>
          <a:effectLst>
            <a:softEdge rad="112500"/>
          </a:effectLst>
        </p:spPr>
      </p:pic>
    </p:spTree>
    <p:extLst>
      <p:ext uri="{BB962C8B-B14F-4D97-AF65-F5344CB8AC3E}">
        <p14:creationId xmlns:p14="http://schemas.microsoft.com/office/powerpoint/2010/main" val="57322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8E0FE-CD1D-48DB-9832-7196271719E1}"/>
              </a:ext>
            </a:extLst>
          </p:cNvPr>
          <p:cNvSpPr>
            <a:spLocks noGrp="1"/>
          </p:cNvSpPr>
          <p:nvPr>
            <p:ph type="title"/>
          </p:nvPr>
        </p:nvSpPr>
        <p:spPr>
          <a:xfrm>
            <a:off x="838199" y="545914"/>
            <a:ext cx="9527275" cy="1241944"/>
          </a:xfrm>
        </p:spPr>
        <p:txBody>
          <a:bodyPr vert="horz" lIns="91440" tIns="45720" rIns="91440" bIns="45720" rtlCol="0" anchor="ctr">
            <a:normAutofit/>
          </a:bodyPr>
          <a:lstStyle/>
          <a:p>
            <a:pPr marL="685800" indent="-685800">
              <a:buFont typeface="Wingdings"/>
              <a:buChar char="v"/>
            </a:pPr>
            <a:r>
              <a:rPr lang="en-US" sz="4800">
                <a:solidFill>
                  <a:srgbClr val="1F878D"/>
                </a:solidFill>
                <a:latin typeface="Times New Roman"/>
                <a:cs typeface="Arial"/>
              </a:rPr>
              <a:t>Fairness</a:t>
            </a:r>
            <a:endParaRPr lang="en-US"/>
          </a:p>
        </p:txBody>
      </p:sp>
      <p:sp>
        <p:nvSpPr>
          <p:cNvPr id="96" name="Content Placeholder 95">
            <a:extLst>
              <a:ext uri="{FF2B5EF4-FFF2-40B4-BE49-F238E27FC236}">
                <a16:creationId xmlns:a16="http://schemas.microsoft.com/office/drawing/2014/main" id="{FEF5C844-2E28-15A1-D99C-680E79899EC8}"/>
              </a:ext>
            </a:extLst>
          </p:cNvPr>
          <p:cNvSpPr>
            <a:spLocks noGrp="1"/>
          </p:cNvSpPr>
          <p:nvPr>
            <p:ph sz="quarter" idx="13"/>
          </p:nvPr>
        </p:nvSpPr>
        <p:spPr>
          <a:xfrm>
            <a:off x="4860562" y="682684"/>
            <a:ext cx="5890594" cy="5119811"/>
          </a:xfrm>
        </p:spPr>
        <p:txBody>
          <a:bodyPr vert="horz" lIns="91440" tIns="45720" rIns="91440" bIns="45720" rtlCol="0" anchor="t">
            <a:noAutofit/>
          </a:bodyPr>
          <a:lstStyle/>
          <a:p>
            <a:pPr marL="0" indent="0" algn="just">
              <a:buNone/>
            </a:pPr>
            <a:r>
              <a:rPr lang="en-US" sz="2400" dirty="0">
                <a:latin typeface="Times New Roman"/>
                <a:cs typeface="Arial"/>
              </a:rPr>
              <a:t>•</a:t>
            </a:r>
            <a:r>
              <a:rPr lang="en-US" sz="2400" dirty="0">
                <a:solidFill>
                  <a:srgbClr val="000000"/>
                </a:solidFill>
                <a:latin typeface="Times New Roman"/>
                <a:cs typeface="Times New Roman"/>
              </a:rPr>
              <a:t>Fairness is a </a:t>
            </a:r>
            <a:r>
              <a:rPr lang="en-US" sz="2400" b="1" dirty="0">
                <a:solidFill>
                  <a:srgbClr val="000000"/>
                </a:solidFill>
                <a:latin typeface="Times New Roman"/>
                <a:cs typeface="Times New Roman"/>
              </a:rPr>
              <a:t>primary consideration </a:t>
            </a:r>
            <a:r>
              <a:rPr lang="en-US" sz="2400" dirty="0">
                <a:solidFill>
                  <a:srgbClr val="000000"/>
                </a:solidFill>
                <a:latin typeface="Times New Roman"/>
                <a:cs typeface="Times New Roman"/>
              </a:rPr>
              <a:t>in all a</a:t>
            </a:r>
            <a:r>
              <a:rPr lang="en-US" sz="2000" dirty="0">
                <a:solidFill>
                  <a:srgbClr val="000000"/>
                </a:solidFill>
                <a:latin typeface="Times New Roman"/>
                <a:cs typeface="Times New Roman"/>
              </a:rPr>
              <a:t>spects of testing.</a:t>
            </a:r>
          </a:p>
          <a:p>
            <a:pPr marL="0" indent="0" algn="just">
              <a:buNone/>
            </a:pPr>
            <a:r>
              <a:rPr lang="en-US" sz="2000" dirty="0">
                <a:latin typeface="Times New Roman"/>
                <a:cs typeface="Arial"/>
              </a:rPr>
              <a:t>•</a:t>
            </a:r>
            <a:r>
              <a:rPr lang="en-US" sz="2000" dirty="0">
                <a:solidFill>
                  <a:srgbClr val="000000"/>
                </a:solidFill>
                <a:latin typeface="Times New Roman"/>
                <a:cs typeface="Times New Roman"/>
              </a:rPr>
              <a:t>Careful standardization of tests and administration conditions helps </a:t>
            </a:r>
            <a:r>
              <a:rPr lang="en-US" sz="2000" b="1" dirty="0">
                <a:solidFill>
                  <a:srgbClr val="000000"/>
                </a:solidFill>
                <a:latin typeface="Times New Roman"/>
                <a:cs typeface="Times New Roman"/>
              </a:rPr>
              <a:t>to ensure that all test-takers are given a comparable opportunity to demonstrate what they know and how they can perform in the area being tested.</a:t>
            </a:r>
          </a:p>
          <a:p>
            <a:pPr marL="0" indent="0" algn="just">
              <a:buNone/>
            </a:pPr>
            <a:r>
              <a:rPr lang="en-US" sz="2000" dirty="0">
                <a:latin typeface="Times New Roman"/>
                <a:cs typeface="Arial"/>
              </a:rPr>
              <a:t>•</a:t>
            </a:r>
            <a:r>
              <a:rPr lang="en-US" sz="2000" dirty="0">
                <a:solidFill>
                  <a:srgbClr val="000000"/>
                </a:solidFill>
                <a:latin typeface="Times New Roman"/>
                <a:cs typeface="Times New Roman"/>
              </a:rPr>
              <a:t>Fairness implies that every test-taker has the opportunity </a:t>
            </a:r>
            <a:r>
              <a:rPr lang="en-US" sz="2000" b="1" dirty="0">
                <a:solidFill>
                  <a:srgbClr val="000000"/>
                </a:solidFill>
                <a:latin typeface="Times New Roman"/>
                <a:cs typeface="Times New Roman"/>
              </a:rPr>
              <a:t>to prepare for the test and is informed about the general nature and content of the test</a:t>
            </a:r>
            <a:r>
              <a:rPr lang="en-US" sz="2000" dirty="0">
                <a:solidFill>
                  <a:srgbClr val="000000"/>
                </a:solidFill>
                <a:latin typeface="Times New Roman"/>
                <a:cs typeface="Times New Roman"/>
              </a:rPr>
              <a:t>, as </a:t>
            </a:r>
            <a:r>
              <a:rPr lang="en-US" sz="2000">
                <a:solidFill>
                  <a:srgbClr val="000000"/>
                </a:solidFill>
                <a:latin typeface="Times New Roman"/>
                <a:cs typeface="Times New Roman"/>
              </a:rPr>
              <a:t>appropriate to the purpose of the test</a:t>
            </a:r>
          </a:p>
          <a:p>
            <a:pPr marL="0" indent="0" algn="just">
              <a:buNone/>
            </a:pPr>
            <a:r>
              <a:rPr lang="en-US" sz="2400" dirty="0">
                <a:solidFill>
                  <a:srgbClr val="7030A0"/>
                </a:solidFill>
                <a:latin typeface="Times New Roman"/>
                <a:cs typeface="Times New Roman"/>
              </a:rPr>
              <a:t>(Stone&amp; Cook,2020)</a:t>
            </a:r>
            <a:r>
              <a:rPr lang="en-US" sz="2000" dirty="0">
                <a:solidFill>
                  <a:srgbClr val="000000"/>
                </a:solidFill>
                <a:latin typeface="Times New Roman"/>
                <a:cs typeface="Times New Roman"/>
              </a:rPr>
              <a:t>.</a:t>
            </a:r>
            <a:endParaRPr lang="en-US"/>
          </a:p>
          <a:p>
            <a:endParaRPr lang="en-US" sz="2000" dirty="0">
              <a:latin typeface="Times New Roman"/>
              <a:cs typeface="Times New Roman"/>
            </a:endParaRPr>
          </a:p>
        </p:txBody>
      </p:sp>
      <p:pic>
        <p:nvPicPr>
          <p:cNvPr id="92" name="Content Placeholder 91" descr="A group of people standing around a scale&#10;&#10;AI-generated content may be incorrect.">
            <a:extLst>
              <a:ext uri="{FF2B5EF4-FFF2-40B4-BE49-F238E27FC236}">
                <a16:creationId xmlns:a16="http://schemas.microsoft.com/office/drawing/2014/main" id="{6C0C9063-CFA2-14FE-A59A-14788A3A9A83}"/>
              </a:ext>
            </a:extLst>
          </p:cNvPr>
          <p:cNvPicPr>
            <a:picLocks noChangeAspect="1"/>
          </p:cNvPicPr>
          <p:nvPr/>
        </p:nvPicPr>
        <p:blipFill>
          <a:blip r:embed="rId3"/>
          <a:srcRect t="27979" r="1" b="3601"/>
          <a:stretch/>
        </p:blipFill>
        <p:spPr>
          <a:xfrm>
            <a:off x="506149" y="1968097"/>
            <a:ext cx="3980713" cy="4148674"/>
          </a:xfrm>
          <a:prstGeom prst="rect">
            <a:avLst/>
          </a:prstGeom>
          <a:ln>
            <a:noFill/>
          </a:ln>
          <a:effectLst>
            <a:softEdge rad="112500"/>
          </a:effectLst>
        </p:spPr>
      </p:pic>
      <p:sp>
        <p:nvSpPr>
          <p:cNvPr id="18" name="Slide Number Placeholder 17">
            <a:extLst>
              <a:ext uri="{FF2B5EF4-FFF2-40B4-BE49-F238E27FC236}">
                <a16:creationId xmlns:a16="http://schemas.microsoft.com/office/drawing/2014/main" id="{8B4F1708-F345-4EB5-9655-4B0102B9E565}"/>
              </a:ext>
            </a:extLst>
          </p:cNvPr>
          <p:cNvSpPr>
            <a:spLocks noGrp="1"/>
          </p:cNvSpPr>
          <p:nvPr>
            <p:ph type="sldNum" sz="quarter" idx="12"/>
          </p:nvPr>
        </p:nvSpPr>
        <p:spPr>
          <a:xfrm>
            <a:off x="11208946" y="5691443"/>
            <a:ext cx="589646" cy="735936"/>
          </a:xfrm>
        </p:spPr>
        <p:txBody>
          <a:bodyPr vert="horz" lIns="91440" tIns="45720" rIns="91440" bIns="45720" rtlCol="0" anchor="ctr">
            <a:normAutofit/>
          </a:bodyPr>
          <a:lstStyle/>
          <a:p>
            <a:pPr>
              <a:spcAft>
                <a:spcPts val="600"/>
              </a:spcAft>
            </a:pPr>
            <a:fld id="{5709AFD8-D051-4223-B8CF-1EC150CE8836}" type="slidenum">
              <a:rPr lang="en-US" b="0" dirty="0" smtClean="0"/>
              <a:pPr>
                <a:spcAft>
                  <a:spcPts val="600"/>
                </a:spcAft>
              </a:pPr>
              <a:t>7</a:t>
            </a:fld>
            <a:endParaRPr lang="en-US" b="0" dirty="0"/>
          </a:p>
        </p:txBody>
      </p:sp>
    </p:spTree>
    <p:extLst>
      <p:ext uri="{BB962C8B-B14F-4D97-AF65-F5344CB8AC3E}">
        <p14:creationId xmlns:p14="http://schemas.microsoft.com/office/powerpoint/2010/main" val="194208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ED047-8F1B-6AD7-DA21-9D838C3DE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C9DA8-563D-33CA-40E6-AD6CCFDAC6A0}"/>
              </a:ext>
            </a:extLst>
          </p:cNvPr>
          <p:cNvSpPr>
            <a:spLocks noGrp="1"/>
          </p:cNvSpPr>
          <p:nvPr>
            <p:ph type="title"/>
          </p:nvPr>
        </p:nvSpPr>
        <p:spPr>
          <a:xfrm>
            <a:off x="675877" y="223117"/>
            <a:ext cx="9396733" cy="590192"/>
          </a:xfrm>
        </p:spPr>
        <p:txBody>
          <a:bodyPr lIns="91440" tIns="45720" rIns="91440" bIns="45720" anchor="ctr">
            <a:normAutofit fontScale="90000"/>
          </a:bodyPr>
          <a:lstStyle/>
          <a:p>
            <a:pPr algn="ctr"/>
            <a:br>
              <a:rPr lang="en-US" sz="5400" dirty="0">
                <a:solidFill>
                  <a:srgbClr val="1F878D"/>
                </a:solidFill>
                <a:latin typeface="Arial"/>
                <a:cs typeface="Arial"/>
              </a:rPr>
            </a:br>
            <a:r>
              <a:rPr lang="en-US" sz="5400" u="sng" dirty="0">
                <a:solidFill>
                  <a:srgbClr val="1F878D"/>
                </a:solidFill>
                <a:latin typeface="Times New Roman"/>
                <a:cs typeface="Arial"/>
              </a:rPr>
              <a:t>The code of fair testing practices:</a:t>
            </a:r>
            <a:endParaRPr lang="en-US" u="sng" dirty="0">
              <a:latin typeface="Times New Roman"/>
              <a:cs typeface="Times New Roman"/>
            </a:endParaRPr>
          </a:p>
          <a:p>
            <a:endParaRPr lang="en-US" dirty="0"/>
          </a:p>
        </p:txBody>
      </p:sp>
      <p:sp>
        <p:nvSpPr>
          <p:cNvPr id="4" name="Text Placeholder 3">
            <a:extLst>
              <a:ext uri="{FF2B5EF4-FFF2-40B4-BE49-F238E27FC236}">
                <a16:creationId xmlns:a16="http://schemas.microsoft.com/office/drawing/2014/main" id="{134BFE3D-9047-200D-8021-0AE0E8A0EDED}"/>
              </a:ext>
            </a:extLst>
          </p:cNvPr>
          <p:cNvSpPr>
            <a:spLocks noGrp="1"/>
          </p:cNvSpPr>
          <p:nvPr>
            <p:ph type="body" sz="quarter" idx="13"/>
          </p:nvPr>
        </p:nvSpPr>
        <p:spPr>
          <a:xfrm>
            <a:off x="437990" y="3275434"/>
            <a:ext cx="10311345" cy="3044020"/>
          </a:xfrm>
        </p:spPr>
        <p:txBody>
          <a:bodyPr lIns="91440" tIns="45720" rIns="91440" bIns="45720" anchor="t"/>
          <a:lstStyle/>
          <a:p>
            <a:pPr algn="just"/>
            <a:r>
              <a:rPr lang="en-US" sz="2400" dirty="0">
                <a:solidFill>
                  <a:srgbClr val="1F497D"/>
                </a:solidFill>
                <a:latin typeface="Times New Roman"/>
                <a:cs typeface="Arial"/>
              </a:rPr>
              <a:t>The Code applies broadly to testing in education (admissions, educational assessment, educational diagnosis, and student placement) regardless of the mode of presentation</a:t>
            </a:r>
            <a:endParaRPr lang="en-US" sz="2400" dirty="0">
              <a:latin typeface="Times New Roman"/>
              <a:cs typeface="Times New Roman"/>
            </a:endParaRPr>
          </a:p>
          <a:p>
            <a:pPr algn="just"/>
            <a:r>
              <a:rPr lang="en-US" sz="2400" u="sng" dirty="0">
                <a:solidFill>
                  <a:srgbClr val="C00000"/>
                </a:solidFill>
                <a:latin typeface="Times New Roman"/>
                <a:cs typeface="Arial"/>
              </a:rPr>
              <a:t>It is not</a:t>
            </a:r>
            <a:r>
              <a:rPr lang="en-US" sz="2400" dirty="0">
                <a:solidFill>
                  <a:srgbClr val="1F497D"/>
                </a:solidFill>
                <a:latin typeface="Times New Roman"/>
                <a:cs typeface="Arial"/>
              </a:rPr>
              <a:t> designed to cover employment testing, licensure or certification testing, or other types of testing </a:t>
            </a:r>
            <a:r>
              <a:rPr lang="en-US" sz="2400" dirty="0">
                <a:solidFill>
                  <a:srgbClr val="C00000"/>
                </a:solidFill>
                <a:latin typeface="Times New Roman"/>
                <a:cs typeface="Arial"/>
              </a:rPr>
              <a:t>outside</a:t>
            </a:r>
            <a:r>
              <a:rPr lang="en-US" sz="2400" dirty="0">
                <a:solidFill>
                  <a:srgbClr val="FF0000"/>
                </a:solidFill>
                <a:latin typeface="Times New Roman"/>
                <a:cs typeface="Arial"/>
              </a:rPr>
              <a:t> </a:t>
            </a:r>
            <a:r>
              <a:rPr lang="en-US" sz="2400" dirty="0">
                <a:solidFill>
                  <a:srgbClr val="1F497D"/>
                </a:solidFill>
                <a:latin typeface="Times New Roman"/>
                <a:cs typeface="Arial"/>
              </a:rPr>
              <a:t>the field of education.</a:t>
            </a:r>
            <a:endParaRPr lang="en-US" sz="2400" dirty="0">
              <a:latin typeface="Times New Roman"/>
              <a:cs typeface="Times New Roman"/>
            </a:endParaRPr>
          </a:p>
          <a:p>
            <a:pPr algn="just"/>
            <a:r>
              <a:rPr lang="en-US" sz="2400" dirty="0">
                <a:solidFill>
                  <a:srgbClr val="1F497D"/>
                </a:solidFill>
                <a:latin typeface="Times New Roman"/>
                <a:cs typeface="Arial"/>
              </a:rPr>
              <a:t>It is relevant to conventional paper-and-pencil tests, computer-based tests, and performance tests.</a:t>
            </a:r>
            <a:endParaRPr lang="en-US" sz="2400" dirty="0">
              <a:latin typeface="Times New Roman"/>
              <a:cs typeface="Times New Roman"/>
            </a:endParaRPr>
          </a:p>
          <a:p>
            <a:pPr marL="0" indent="0">
              <a:buNone/>
            </a:pPr>
            <a:endParaRPr lang="en-US" sz="2400" dirty="0">
              <a:latin typeface="Times New Roman"/>
              <a:cs typeface="Times New Roman"/>
            </a:endParaRPr>
          </a:p>
        </p:txBody>
      </p:sp>
      <p:sp>
        <p:nvSpPr>
          <p:cNvPr id="6" name="Text Placeholder 5">
            <a:extLst>
              <a:ext uri="{FF2B5EF4-FFF2-40B4-BE49-F238E27FC236}">
                <a16:creationId xmlns:a16="http://schemas.microsoft.com/office/drawing/2014/main" id="{631AFDEE-3F79-0233-414D-1B988C3A22BC}"/>
              </a:ext>
            </a:extLst>
          </p:cNvPr>
          <p:cNvSpPr>
            <a:spLocks noGrp="1"/>
          </p:cNvSpPr>
          <p:nvPr>
            <p:ph type="body" sz="quarter" idx="17"/>
          </p:nvPr>
        </p:nvSpPr>
        <p:spPr>
          <a:xfrm>
            <a:off x="437186" y="1126655"/>
            <a:ext cx="10334435" cy="1560434"/>
          </a:xfrm>
        </p:spPr>
        <p:txBody>
          <a:bodyPr lIns="91440" tIns="45720" rIns="91440" bIns="45720" anchor="t"/>
          <a:lstStyle/>
          <a:p>
            <a:pPr algn="just"/>
            <a:r>
              <a:rPr lang="en-US" sz="2400" dirty="0">
                <a:solidFill>
                  <a:schemeClr val="accent6">
                    <a:lumMod val="76000"/>
                  </a:schemeClr>
                </a:solidFill>
                <a:latin typeface="Times New Roman"/>
                <a:cs typeface="Arial"/>
              </a:rPr>
              <a:t>The Code is directed primarily at professionally developed tests used in formally administered testing programs.</a:t>
            </a:r>
          </a:p>
          <a:p>
            <a:pPr algn="just"/>
            <a:r>
              <a:rPr lang="en-US" sz="2400" dirty="0">
                <a:solidFill>
                  <a:schemeClr val="accent6">
                    <a:lumMod val="76000"/>
                  </a:schemeClr>
                </a:solidFill>
                <a:latin typeface="Times New Roman"/>
                <a:cs typeface="Arial"/>
              </a:rPr>
              <a:t>Although the Code </a:t>
            </a:r>
            <a:r>
              <a:rPr lang="en-US" sz="2400" dirty="0">
                <a:solidFill>
                  <a:schemeClr val="accent2"/>
                </a:solidFill>
                <a:latin typeface="Times New Roman"/>
                <a:cs typeface="Arial"/>
              </a:rPr>
              <a:t>i</a:t>
            </a:r>
            <a:r>
              <a:rPr lang="en-US" sz="2400" u="sng" dirty="0">
                <a:solidFill>
                  <a:schemeClr val="accent2"/>
                </a:solidFill>
                <a:latin typeface="Times New Roman"/>
                <a:cs typeface="Arial"/>
              </a:rPr>
              <a:t>s not intended</a:t>
            </a:r>
            <a:r>
              <a:rPr lang="en-US" sz="2400" dirty="0">
                <a:solidFill>
                  <a:schemeClr val="accent6">
                    <a:lumMod val="76000"/>
                  </a:schemeClr>
                </a:solidFill>
                <a:latin typeface="Times New Roman"/>
                <a:cs typeface="Arial"/>
              </a:rPr>
              <a:t> to cover tests made by teachers for use in their own classrooms, teachers are encouraged to use the guidelines to help improve their testing practices.</a:t>
            </a:r>
          </a:p>
        </p:txBody>
      </p:sp>
      <p:sp>
        <p:nvSpPr>
          <p:cNvPr id="10" name="Slide Number Placeholder 9">
            <a:extLst>
              <a:ext uri="{FF2B5EF4-FFF2-40B4-BE49-F238E27FC236}">
                <a16:creationId xmlns:a16="http://schemas.microsoft.com/office/drawing/2014/main" id="{23D4CB73-1D7C-0021-C315-CCB87D19B46E}"/>
              </a:ext>
            </a:extLst>
          </p:cNvPr>
          <p:cNvSpPr>
            <a:spLocks noGrp="1"/>
          </p:cNvSpPr>
          <p:nvPr>
            <p:ph type="sldNum" sz="quarter" idx="12"/>
          </p:nvPr>
        </p:nvSpPr>
        <p:spPr/>
        <p:txBody>
          <a:bodyPr/>
          <a:lstStyle/>
          <a:p>
            <a:fld id="{42B7CBA4-B6F8-42AF-9F87-A3019C537482}" type="slidenum">
              <a:rPr lang="en-US" smtClean="0"/>
              <a:pPr/>
              <a:t>8</a:t>
            </a:fld>
            <a:endParaRPr lang="en-US" dirty="0"/>
          </a:p>
        </p:txBody>
      </p:sp>
      <p:pic>
        <p:nvPicPr>
          <p:cNvPr id="11" name="Picture 10" descr="A person using a computer&#10;&#10;AI-generated content may be incorrect.">
            <a:extLst>
              <a:ext uri="{FF2B5EF4-FFF2-40B4-BE49-F238E27FC236}">
                <a16:creationId xmlns:a16="http://schemas.microsoft.com/office/drawing/2014/main" id="{AFCC6E87-8631-45FB-5396-7B379BCE6A91}"/>
              </a:ext>
            </a:extLst>
          </p:cNvPr>
          <p:cNvPicPr>
            <a:picLocks noChangeAspect="1"/>
          </p:cNvPicPr>
          <p:nvPr/>
        </p:nvPicPr>
        <p:blipFill>
          <a:blip r:embed="rId2"/>
          <a:stretch>
            <a:fillRect/>
          </a:stretch>
        </p:blipFill>
        <p:spPr>
          <a:xfrm>
            <a:off x="10775205" y="222380"/>
            <a:ext cx="1402896" cy="1981200"/>
          </a:xfrm>
          <a:prstGeom prst="rect">
            <a:avLst/>
          </a:prstGeom>
          <a:ln>
            <a:noFill/>
          </a:ln>
          <a:effectLst>
            <a:softEdge rad="112500"/>
          </a:effectLst>
        </p:spPr>
      </p:pic>
    </p:spTree>
    <p:extLst>
      <p:ext uri="{BB962C8B-B14F-4D97-AF65-F5344CB8AC3E}">
        <p14:creationId xmlns:p14="http://schemas.microsoft.com/office/powerpoint/2010/main" val="386382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DB27-D50E-64C9-2C5B-6D69C47C6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4DF7B-1774-C2AE-B21D-4D91B5C00E11}"/>
              </a:ext>
            </a:extLst>
          </p:cNvPr>
          <p:cNvSpPr>
            <a:spLocks noGrp="1"/>
          </p:cNvSpPr>
          <p:nvPr>
            <p:ph type="title"/>
          </p:nvPr>
        </p:nvSpPr>
        <p:spPr>
          <a:xfrm>
            <a:off x="329514" y="240436"/>
            <a:ext cx="10239550" cy="99509"/>
          </a:xfrm>
        </p:spPr>
        <p:txBody>
          <a:bodyPr lIns="91440" tIns="45720" rIns="91440" bIns="45720" anchor="ctr">
            <a:normAutofit fontScale="90000"/>
          </a:bodyPr>
          <a:lstStyle/>
          <a:p>
            <a:pPr algn="ctr"/>
            <a:br>
              <a:rPr lang="en-US" sz="5400" dirty="0">
                <a:solidFill>
                  <a:srgbClr val="1F878D"/>
                </a:solidFill>
                <a:latin typeface="Arial"/>
                <a:cs typeface="Arial"/>
              </a:rPr>
            </a:br>
            <a:br>
              <a:rPr lang="en-US" sz="5400" dirty="0">
                <a:latin typeface="Arial"/>
                <a:cs typeface="Arial"/>
              </a:rPr>
            </a:br>
            <a:br>
              <a:rPr lang="en-US" sz="5400" dirty="0">
                <a:latin typeface="Arial"/>
                <a:cs typeface="Arial"/>
              </a:rPr>
            </a:br>
            <a:r>
              <a:rPr lang="en-US" sz="5400" u="sng" dirty="0">
                <a:solidFill>
                  <a:srgbClr val="1F878D"/>
                </a:solidFill>
                <a:latin typeface="Times New Roman"/>
                <a:cs typeface="Times New Roman"/>
              </a:rPr>
              <a:t>The code of fair testing practices cont.,</a:t>
            </a:r>
            <a:endParaRPr lang="en-US" sz="5400" dirty="0">
              <a:solidFill>
                <a:srgbClr val="000000"/>
              </a:solidFill>
              <a:latin typeface="Times New Roman"/>
              <a:cs typeface="Times New Roman"/>
            </a:endParaRPr>
          </a:p>
          <a:p>
            <a:endParaRPr lang="en-US" dirty="0">
              <a:solidFill>
                <a:srgbClr val="000000"/>
              </a:solidFill>
              <a:latin typeface="Elephant"/>
              <a:cs typeface="Arial"/>
            </a:endParaRPr>
          </a:p>
          <a:p>
            <a:endParaRPr lang="en-US" dirty="0">
              <a:solidFill>
                <a:srgbClr val="ED625F"/>
              </a:solidFill>
              <a:latin typeface="Elephant"/>
              <a:cs typeface="Arial"/>
            </a:endParaRPr>
          </a:p>
        </p:txBody>
      </p:sp>
      <p:sp>
        <p:nvSpPr>
          <p:cNvPr id="8" name="Text Placeholder 7">
            <a:extLst>
              <a:ext uri="{FF2B5EF4-FFF2-40B4-BE49-F238E27FC236}">
                <a16:creationId xmlns:a16="http://schemas.microsoft.com/office/drawing/2014/main" id="{434E87AA-3A4C-8349-537B-6E86FE0B7F74}"/>
              </a:ext>
            </a:extLst>
          </p:cNvPr>
          <p:cNvSpPr>
            <a:spLocks noGrp="1"/>
          </p:cNvSpPr>
          <p:nvPr>
            <p:ph type="body" sz="quarter" idx="14"/>
          </p:nvPr>
        </p:nvSpPr>
        <p:spPr>
          <a:xfrm>
            <a:off x="592535" y="1213246"/>
            <a:ext cx="10080436" cy="4192795"/>
          </a:xfrm>
        </p:spPr>
        <p:txBody>
          <a:bodyPr lIns="91440" tIns="45720" rIns="91440" bIns="45720" anchor="t"/>
          <a:lstStyle/>
          <a:p>
            <a:pPr algn="just"/>
            <a:r>
              <a:rPr lang="en-US" sz="2400" dirty="0">
                <a:solidFill>
                  <a:srgbClr val="1F497D"/>
                </a:solidFill>
                <a:latin typeface="Times New Roman"/>
                <a:cs typeface="Arial"/>
              </a:rPr>
              <a:t>The Code addresses the roles of </a:t>
            </a:r>
            <a:r>
              <a:rPr lang="en-US" sz="2400" b="1" dirty="0">
                <a:solidFill>
                  <a:srgbClr val="1F497D"/>
                </a:solidFill>
                <a:latin typeface="Times New Roman"/>
                <a:cs typeface="Arial"/>
              </a:rPr>
              <a:t>test developers</a:t>
            </a:r>
            <a:r>
              <a:rPr lang="en-US" sz="2400" dirty="0">
                <a:solidFill>
                  <a:srgbClr val="1F497D"/>
                </a:solidFill>
                <a:latin typeface="Times New Roman"/>
                <a:cs typeface="Arial"/>
              </a:rPr>
              <a:t> and </a:t>
            </a:r>
            <a:r>
              <a:rPr lang="en-US" sz="2400" b="1" dirty="0">
                <a:solidFill>
                  <a:srgbClr val="1F497D"/>
                </a:solidFill>
                <a:latin typeface="Times New Roman"/>
                <a:cs typeface="Arial"/>
              </a:rPr>
              <a:t>test users </a:t>
            </a:r>
            <a:r>
              <a:rPr lang="en-US" sz="2400" dirty="0">
                <a:solidFill>
                  <a:srgbClr val="1F497D"/>
                </a:solidFill>
                <a:latin typeface="Times New Roman"/>
                <a:cs typeface="Arial"/>
              </a:rPr>
              <a:t>separately.</a:t>
            </a:r>
          </a:p>
          <a:p>
            <a:pPr algn="just"/>
            <a:r>
              <a:rPr lang="en-US" sz="2400" dirty="0">
                <a:solidFill>
                  <a:srgbClr val="C00000"/>
                </a:solidFill>
                <a:latin typeface="Times New Roman"/>
                <a:cs typeface="Arial"/>
              </a:rPr>
              <a:t>Test developers </a:t>
            </a:r>
            <a:r>
              <a:rPr lang="en-US" sz="2400" dirty="0">
                <a:solidFill>
                  <a:srgbClr val="1F497D"/>
                </a:solidFill>
                <a:latin typeface="Times New Roman"/>
                <a:cs typeface="Arial"/>
              </a:rPr>
              <a:t>are people and organizations who construct tests, as well as those who set policies for testing programs.</a:t>
            </a:r>
          </a:p>
          <a:p>
            <a:pPr algn="just"/>
            <a:r>
              <a:rPr lang="en-US" sz="2400" dirty="0">
                <a:solidFill>
                  <a:srgbClr val="C00000"/>
                </a:solidFill>
                <a:latin typeface="Times New Roman"/>
                <a:cs typeface="Arial"/>
              </a:rPr>
              <a:t>Test users</a:t>
            </a:r>
            <a:r>
              <a:rPr lang="en-US" sz="2400" dirty="0">
                <a:solidFill>
                  <a:srgbClr val="1F497D"/>
                </a:solidFill>
                <a:latin typeface="Times New Roman"/>
                <a:cs typeface="Arial"/>
              </a:rPr>
              <a:t> are people and agencies who select tests, administer tests, commission test development services, or make decisions on the basis of test scores.</a:t>
            </a:r>
          </a:p>
          <a:p>
            <a:r>
              <a:rPr lang="en-US" sz="2400" dirty="0">
                <a:solidFill>
                  <a:srgbClr val="C00000"/>
                </a:solidFill>
                <a:latin typeface="Times New Roman"/>
                <a:cs typeface="Arial"/>
              </a:rPr>
              <a:t>Test takers</a:t>
            </a:r>
            <a:r>
              <a:rPr lang="en-US" sz="2400" dirty="0">
                <a:latin typeface="Times New Roman"/>
                <a:cs typeface="Times New Roman"/>
              </a:rPr>
              <a:t> </a:t>
            </a:r>
            <a:r>
              <a:rPr lang="en-US" sz="2400" dirty="0">
                <a:solidFill>
                  <a:srgbClr val="1F497D"/>
                </a:solidFill>
                <a:latin typeface="Times New Roman"/>
                <a:cs typeface="Arial"/>
              </a:rPr>
              <a:t>are people who take the test.</a:t>
            </a:r>
          </a:p>
        </p:txBody>
      </p:sp>
      <p:sp>
        <p:nvSpPr>
          <p:cNvPr id="10" name="Slide Number Placeholder 9">
            <a:extLst>
              <a:ext uri="{FF2B5EF4-FFF2-40B4-BE49-F238E27FC236}">
                <a16:creationId xmlns:a16="http://schemas.microsoft.com/office/drawing/2014/main" id="{E5F0D468-24D9-26B2-516F-E23C0AACF595}"/>
              </a:ext>
            </a:extLst>
          </p:cNvPr>
          <p:cNvSpPr>
            <a:spLocks noGrp="1"/>
          </p:cNvSpPr>
          <p:nvPr>
            <p:ph type="sldNum" sz="quarter" idx="12"/>
          </p:nvPr>
        </p:nvSpPr>
        <p:spPr/>
        <p:txBody>
          <a:bodyPr/>
          <a:lstStyle/>
          <a:p>
            <a:fld id="{42B7CBA4-B6F8-42AF-9F87-A3019C537482}" type="slidenum">
              <a:rPr lang="en-US" smtClean="0"/>
              <a:pPr/>
              <a:t>9</a:t>
            </a:fld>
            <a:endParaRPr lang="en-US" dirty="0"/>
          </a:p>
        </p:txBody>
      </p:sp>
      <p:pic>
        <p:nvPicPr>
          <p:cNvPr id="11" name="Picture 10" descr="A person using a computer&#10;&#10;AI-generated content may be incorrect.">
            <a:extLst>
              <a:ext uri="{FF2B5EF4-FFF2-40B4-BE49-F238E27FC236}">
                <a16:creationId xmlns:a16="http://schemas.microsoft.com/office/drawing/2014/main" id="{96512F18-E6D3-C073-0021-82015C495A29}"/>
              </a:ext>
            </a:extLst>
          </p:cNvPr>
          <p:cNvPicPr>
            <a:picLocks noChangeAspect="1"/>
          </p:cNvPicPr>
          <p:nvPr/>
        </p:nvPicPr>
        <p:blipFill>
          <a:blip r:embed="rId2"/>
          <a:stretch>
            <a:fillRect/>
          </a:stretch>
        </p:blipFill>
        <p:spPr>
          <a:xfrm>
            <a:off x="10775205" y="222380"/>
            <a:ext cx="1402896" cy="1981200"/>
          </a:xfrm>
          <a:prstGeom prst="rect">
            <a:avLst/>
          </a:prstGeom>
          <a:ln>
            <a:noFill/>
          </a:ln>
          <a:effectLst>
            <a:softEdge rad="112500"/>
          </a:effectLst>
        </p:spPr>
      </p:pic>
    </p:spTree>
    <p:extLst>
      <p:ext uri="{BB962C8B-B14F-4D97-AF65-F5344CB8AC3E}">
        <p14:creationId xmlns:p14="http://schemas.microsoft.com/office/powerpoint/2010/main" val="3452616528"/>
      </p:ext>
    </p:extLst>
  </p:cSld>
  <p:clrMapOvr>
    <a:masterClrMapping/>
  </p:clrMapOvr>
</p:sld>
</file>

<file path=ppt/theme/theme1.xml><?xml version="1.0" encoding="utf-8"?>
<a:theme xmlns:a="http://schemas.openxmlformats.org/drawingml/2006/main" name="MemoVTI">
  <a:themeElements>
    <a:clrScheme name="Custom 73">
      <a:dk1>
        <a:sysClr val="windowText" lastClr="000000"/>
      </a:dk1>
      <a:lt1>
        <a:sysClr val="window" lastClr="FFFFFF"/>
      </a:lt1>
      <a:dk2>
        <a:srgbClr val="192033"/>
      </a:dk2>
      <a:lt2>
        <a:srgbClr val="F3EAD9"/>
      </a:lt2>
      <a:accent1>
        <a:srgbClr val="ED625F"/>
      </a:accent1>
      <a:accent2>
        <a:srgbClr val="2F4FA7"/>
      </a:accent2>
      <a:accent3>
        <a:srgbClr val="76A899"/>
      </a:accent3>
      <a:accent4>
        <a:srgbClr val="D4669D"/>
      </a:accent4>
      <a:accent5>
        <a:srgbClr val="F2855A"/>
      </a:accent5>
      <a:accent6>
        <a:srgbClr val="C44732"/>
      </a:accent6>
      <a:hlink>
        <a:srgbClr val="3F7AAF"/>
      </a:hlink>
      <a:folHlink>
        <a:srgbClr val="9E4687"/>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0719D62-5AD6-4099-890E-25C5C9486F35}">
  <we:reference id="wa200007130" version="1.0.0.1" store="en-US" storeType="omex"/>
  <we:alternateReferences>
    <we:reference id="wa200007130" version="1.0.0.1" store="omex"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773ADB9C-2137-454E-93EA-8050CA9AC5BD}">
  <ds:schemaRefs>
    <ds:schemaRef ds:uri="http://schemas.microsoft.com/sharepoint/v3/contenttype/forms"/>
  </ds:schemaRefs>
</ds:datastoreItem>
</file>

<file path=customXml/itemProps2.xml><?xml version="1.0" encoding="utf-8"?>
<ds:datastoreItem xmlns:ds="http://schemas.openxmlformats.org/officeDocument/2006/customXml" ds:itemID="{F207BF10-CF7B-4768-919D-354C4FEDF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BA3AEB-0B6D-4F09-8EB6-86588D7AB1E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442</TotalTime>
  <Words>1278</Words>
  <Application>Microsoft Macintosh PowerPoint</Application>
  <PresentationFormat>Widescreen</PresentationFormat>
  <Paragraphs>185</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Elephant</vt:lpstr>
      <vt:lpstr>Times New Roman</vt:lpstr>
      <vt:lpstr>Univers Condensed</vt:lpstr>
      <vt:lpstr>Wingdings</vt:lpstr>
      <vt:lpstr>MemoVTI</vt:lpstr>
      <vt:lpstr>     </vt:lpstr>
      <vt:lpstr>Objectives </vt:lpstr>
      <vt:lpstr>Outlines </vt:lpstr>
      <vt:lpstr>Outlines cont., </vt:lpstr>
      <vt:lpstr>Introduction</vt:lpstr>
      <vt:lpstr>Definition of code of fair testing practice  </vt:lpstr>
      <vt:lpstr>Fairness</vt:lpstr>
      <vt:lpstr> The code of fair testing practices: </vt:lpstr>
      <vt:lpstr>   The code of fair testing practices cont.,  </vt:lpstr>
      <vt:lpstr>PowerPoint Presentation</vt:lpstr>
      <vt:lpstr>Guidance Areas of The Code </vt:lpstr>
      <vt:lpstr>PowerPoint Presentation</vt:lpstr>
      <vt:lpstr>PowerPoint Presentation</vt:lpstr>
      <vt:lpstr>PowerPoint Presentation</vt:lpstr>
      <vt:lpstr>PowerPoint Presentation</vt:lpstr>
      <vt:lpstr>Summary</vt:lpstr>
      <vt:lpstr>References</vt:lpstr>
      <vt:lpstr>  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Microsoft Office User</cp:lastModifiedBy>
  <cp:revision>1240</cp:revision>
  <dcterms:created xsi:type="dcterms:W3CDTF">2025-03-26T10:40:21Z</dcterms:created>
  <dcterms:modified xsi:type="dcterms:W3CDTF">2025-04-14T18:19:36Z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